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2"/>
  </p:notesMasterIdLst>
  <p:handoutMasterIdLst>
    <p:handoutMasterId r:id="rId23"/>
  </p:handoutMasterIdLst>
  <p:sldIdLst>
    <p:sldId id="256" r:id="rId5"/>
    <p:sldId id="290" r:id="rId6"/>
    <p:sldId id="281" r:id="rId7"/>
    <p:sldId id="287" r:id="rId8"/>
    <p:sldId id="307" r:id="rId9"/>
    <p:sldId id="259" r:id="rId10"/>
    <p:sldId id="276" r:id="rId11"/>
    <p:sldId id="288" r:id="rId12"/>
    <p:sldId id="304" r:id="rId13"/>
    <p:sldId id="291" r:id="rId14"/>
    <p:sldId id="262" r:id="rId15"/>
    <p:sldId id="292" r:id="rId16"/>
    <p:sldId id="306" r:id="rId17"/>
    <p:sldId id="305" r:id="rId18"/>
    <p:sldId id="302" r:id="rId19"/>
    <p:sldId id="289" r:id="rId20"/>
    <p:sldId id="30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B94"/>
    <a:srgbClr val="98B6A6"/>
    <a:srgbClr val="A7C1B3"/>
    <a:srgbClr val="8FB3A7"/>
    <a:srgbClr val="C8C1B8"/>
    <a:srgbClr val="C7C8B8"/>
    <a:srgbClr val="BEB1AA"/>
    <a:srgbClr val="D1C5CE"/>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8" autoAdjust="0"/>
    <p:restoredTop sz="94598" autoAdjust="0"/>
  </p:normalViewPr>
  <p:slideViewPr>
    <p:cSldViewPr snapToGrid="0">
      <p:cViewPr varScale="1">
        <p:scale>
          <a:sx n="111" d="100"/>
          <a:sy n="111" d="100"/>
        </p:scale>
        <p:origin x="474" y="96"/>
      </p:cViewPr>
      <p:guideLst>
        <p:guide orient="horz" pos="2160"/>
        <p:guide pos="3840"/>
      </p:guideLst>
    </p:cSldViewPr>
  </p:slideViewPr>
  <p:outlineViewPr>
    <p:cViewPr>
      <p:scale>
        <a:sx n="33" d="100"/>
        <a:sy n="33" d="100"/>
      </p:scale>
      <p:origin x="0" y="-586"/>
    </p:cViewPr>
  </p:outlineViewPr>
  <p:notesTextViewPr>
    <p:cViewPr>
      <p:scale>
        <a:sx n="1" d="1"/>
        <a:sy n="1" d="1"/>
      </p:scale>
      <p:origin x="0" y="0"/>
    </p:cViewPr>
  </p:notesTextViewPr>
  <p:sorterViewPr>
    <p:cViewPr>
      <p:scale>
        <a:sx n="100" d="100"/>
        <a:sy n="100" d="100"/>
      </p:scale>
      <p:origin x="0" y="-485"/>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8517267286586658E-2"/>
          <c:y val="2.1660344076633545E-2"/>
          <c:w val="0.94546628937007871"/>
          <c:h val="0.79350175371289378"/>
        </c:manualLayout>
      </c:layout>
      <c:barChart>
        <c:barDir val="col"/>
        <c:grouping val="clustered"/>
        <c:varyColors val="0"/>
        <c:ser>
          <c:idx val="0"/>
          <c:order val="0"/>
          <c:tx>
            <c:strRef>
              <c:f>Sheet1!$B$1</c:f>
              <c:strCache>
                <c:ptCount val="1"/>
                <c:pt idx="0">
                  <c:v>Series 1</c:v>
                </c:pt>
              </c:strCache>
            </c:strRef>
          </c:tx>
          <c:spPr>
            <a:noFill/>
            <a:ln w="25400" cap="flat" cmpd="sng" algn="ctr">
              <a:solidFill>
                <a:schemeClr val="accent6"/>
              </a:solidFill>
              <a:miter lim="800000"/>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3C71-4EA1-B3A3-6379E9B0E8C3}"/>
            </c:ext>
          </c:extLst>
        </c:ser>
        <c:ser>
          <c:idx val="1"/>
          <c:order val="1"/>
          <c:tx>
            <c:strRef>
              <c:f>Sheet1!$C$1</c:f>
              <c:strCache>
                <c:ptCount val="1"/>
                <c:pt idx="0">
                  <c:v>Series 2</c:v>
                </c:pt>
              </c:strCache>
            </c:strRef>
          </c:tx>
          <c:spPr>
            <a:noFill/>
            <a:ln w="25400" cap="flat" cmpd="sng" algn="ctr">
              <a:solidFill>
                <a:schemeClr val="accent5"/>
              </a:solidFill>
              <a:miter lim="800000"/>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3C71-4EA1-B3A3-6379E9B0E8C3}"/>
            </c:ext>
          </c:extLst>
        </c:ser>
        <c:ser>
          <c:idx val="2"/>
          <c:order val="2"/>
          <c:tx>
            <c:strRef>
              <c:f>Sheet1!$D$1</c:f>
              <c:strCache>
                <c:ptCount val="1"/>
                <c:pt idx="0">
                  <c:v>Series 3</c:v>
                </c:pt>
              </c:strCache>
            </c:strRef>
          </c:tx>
          <c:spPr>
            <a:noFill/>
            <a:ln w="25400" cap="flat" cmpd="sng" algn="ctr">
              <a:solidFill>
                <a:schemeClr val="accent4"/>
              </a:solidFill>
              <a:miter lim="800000"/>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3C71-4EA1-B3A3-6379E9B0E8C3}"/>
            </c:ext>
          </c:extLst>
        </c:ser>
        <c:dLbls>
          <c:dLblPos val="inEnd"/>
          <c:showLegendKey val="0"/>
          <c:showVal val="1"/>
          <c:showCatName val="0"/>
          <c:showSerName val="0"/>
          <c:showPercent val="0"/>
          <c:showBubbleSize val="0"/>
        </c:dLbls>
        <c:gapWidth val="164"/>
        <c:overlap val="-35"/>
        <c:axId val="40942159"/>
        <c:axId val="40955887"/>
      </c:barChart>
      <c:catAx>
        <c:axId val="40942159"/>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j-lt"/>
                <a:ea typeface="+mn-ea"/>
                <a:cs typeface="+mn-cs"/>
              </a:defRPr>
            </a:pPr>
            <a:endParaRPr lang="en-US"/>
          </a:p>
        </c:txPr>
        <c:crossAx val="40955887"/>
        <c:crosses val="autoZero"/>
        <c:auto val="1"/>
        <c:lblAlgn val="ctr"/>
        <c:lblOffset val="100"/>
        <c:noMultiLvlLbl val="0"/>
      </c:catAx>
      <c:valAx>
        <c:axId val="40955887"/>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40942159"/>
        <c:crosses val="autoZero"/>
        <c:crossBetween val="between"/>
      </c:valAx>
      <c:spPr>
        <a:noFill/>
        <a:ln>
          <a:noFill/>
        </a:ln>
        <a:effectLst/>
      </c:spPr>
    </c:plotArea>
    <c:legend>
      <c:legendPos val="t"/>
      <c:layout>
        <c:manualLayout>
          <c:xMode val="edge"/>
          <c:yMode val="edge"/>
          <c:x val="0.3767076360318804"/>
          <c:y val="0.93829795744622013"/>
          <c:w val="0.24658472793623909"/>
          <c:h val="6.1702042553779875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50000"/>
                  <a:lumOff val="50000"/>
                </a:schemeClr>
              </a:solidFill>
              <a:latin typeface="+mj-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1">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50000"/>
        <a:lumOff val="50000"/>
      </a:schemeClr>
    </cs:fontRef>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bg1"/>
    </cs:fontRef>
    <cs:spPr>
      <a:solidFill>
        <a:schemeClr val="tx1">
          <a:lumMod val="35000"/>
          <a:lumOff val="65000"/>
        </a:schemeClr>
      </a:solidFill>
    </cs:spPr>
    <cs:defRPr sz="1197"/>
    <cs:bodyPr rot="0" spcFirstLastPara="1" vertOverflow="clip" horzOverflow="clip" vert="horz" wrap="square" lIns="36576" tIns="18288" rIns="36576" bIns="18288" anchor="ctr" anchorCtr="1">
      <a:spAutoFit/>
    </cs:bodyPr>
  </cs:dataLabelCallout>
  <cs:dataPoint>
    <cs:lnRef idx="0">
      <cs:styleClr val="auto"/>
    </cs:lnRef>
    <cs:fillRef idx="0"/>
    <cs:effectRef idx="0"/>
    <cs:fontRef idx="minor">
      <a:schemeClr val="dk1"/>
    </cs:fontRef>
    <cs:spPr>
      <a:noFill/>
      <a:ln w="25400" cap="flat" cmpd="sng" algn="ctr">
        <a:solidFill>
          <a:schemeClr val="phClr"/>
        </a:solidFill>
        <a:miter lim="800000"/>
      </a:ln>
    </cs:spPr>
  </cs:dataPoint>
  <cs:dataPoint3D>
    <cs:lnRef idx="0">
      <cs:styleClr val="auto"/>
    </cs:lnRef>
    <cs:fillRef idx="0">
      <cs:styleClr val="auto"/>
    </cs:fillRef>
    <cs:effectRef idx="0"/>
    <cs:fontRef idx="minor">
      <a:schemeClr val="dk1"/>
    </cs:fontRef>
    <cs:spPr>
      <a:ln w="19050" cap="flat" cmpd="sng" algn="ctr">
        <a:solidFill>
          <a:schemeClr val="phClr"/>
        </a:solidFill>
        <a:miter lim="800000"/>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ln w="19050" cap="rnd">
        <a:solidFill>
          <a:schemeClr val="phClr"/>
        </a:solidFill>
        <a:round/>
      </a:ln>
    </cs:spPr>
  </cs:dataPointMarker>
  <cs:dataPointMarkerLayout symbol="circle" size="6"/>
  <cs:dataPointWireframe>
    <cs:lnRef idx="0">
      <cs:styleClr val="auto"/>
    </cs:lnRef>
    <cs:fillRef idx="1"/>
    <cs:effectRef idx="0"/>
    <cs:fontRef idx="minor">
      <a:schemeClr val="tx1"/>
    </cs:fontRef>
    <cs:spPr>
      <a:ln w="9525">
        <a:solidFill>
          <a:schemeClr val="phClr"/>
        </a:solidFill>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tx1">
            <a:lumMod val="50000"/>
            <a:lumOff val="50000"/>
          </a:schemeClr>
        </a:solidFill>
        <a:round/>
      </a:ln>
    </cs:spPr>
  </cs:downBar>
  <cs:dropLine>
    <cs:lnRef idx="0"/>
    <cs:fillRef idx="0"/>
    <cs:effectRef idx="0"/>
    <cs:fontRef idx="minor">
      <a:schemeClr val="dk1"/>
    </cs:fontRef>
    <cs:spPr>
      <a:ln w="9525" cap="flat" cmpd="sng" algn="ctr">
        <a:solidFill>
          <a:schemeClr val="tx1">
            <a:lumMod val="35000"/>
            <a:lumOff val="65000"/>
          </a:schemeClr>
        </a:solidFill>
        <a:round/>
      </a:ln>
    </cs:spPr>
  </cs:dropLine>
  <cs:errorBar>
    <cs:lnRef idx="0"/>
    <cs:fillRef idx="0"/>
    <cs:effectRef idx="0"/>
    <cs:fontRef idx="minor">
      <a:schemeClr val="dk1"/>
    </cs:fontRef>
    <cs:spPr>
      <a:ln w="9525" cap="flat" cmpd="sng" algn="ctr">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a:solidFill>
          <a:schemeClr val="tx1">
            <a:lumMod val="15000"/>
            <a:lumOff val="85000"/>
          </a:schemeClr>
        </a:solidFill>
      </a:ln>
    </cs:spPr>
  </cs:gridlineMajor>
  <cs:gridlineMinor>
    <cs:lnRef idx="0"/>
    <cs:fillRef idx="0"/>
    <cs:effectRef idx="0"/>
    <cs:fontRef idx="minor">
      <a:schemeClr val="dk1"/>
    </cs:fontRef>
    <cs:spPr>
      <a:ln w="9525">
        <a:solidFill>
          <a:schemeClr val="tx1">
            <a:lumMod val="5000"/>
            <a:lumOff val="95000"/>
          </a:schemeClr>
        </a:solidFill>
      </a:ln>
    </cs:spPr>
  </cs:gridlineMinor>
  <cs:hiLoLine>
    <cs:lnRef idx="0"/>
    <cs:fillRef idx="0"/>
    <cs:effectRef idx="0"/>
    <cs:fontRef idx="minor">
      <a:schemeClr val="dk1"/>
    </cs:fontRef>
    <cs:spPr>
      <a:ln w="9525" cap="flat" cmpd="sng" algn="ctr">
        <a:solidFill>
          <a:schemeClr val="tx1">
            <a:lumMod val="35000"/>
            <a:lumOff val="65000"/>
          </a:schemeClr>
        </a:solidFill>
        <a:round/>
      </a:ln>
    </cs:spPr>
  </cs:hiLoLine>
  <cs:leaderLine>
    <cs:lnRef idx="0"/>
    <cs:fillRef idx="0"/>
    <cs:effectRef idx="0"/>
    <cs:fontRef idx="minor">
      <a:schemeClr val="dk1"/>
    </cs:fontRef>
    <cs:spPr>
      <a:ln w="9525" cap="flat" cmpd="sng" algn="ctr">
        <a:solidFill>
          <a:schemeClr val="tx1">
            <a:lumMod val="35000"/>
            <a:lumOff val="65000"/>
          </a:schemeClr>
        </a:solidFill>
        <a:round/>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defRPr sz="1197" kern="1200"/>
  </cs:seriesAxis>
  <cs:seriesLine>
    <cs:lnRef idx="0"/>
    <cs:fillRef idx="0"/>
    <cs:effectRef idx="0"/>
    <cs:fontRef idx="minor">
      <a:schemeClr val="dk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200" b="0" kern="1200" cap="none" spc="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cap="flat" cmpd="sng" algn="ctr">
        <a:solidFill>
          <a:schemeClr val="tx1">
            <a:lumMod val="50000"/>
            <a:lumOff val="50000"/>
          </a:schemeClr>
        </a:solidFill>
        <a:round/>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image" Target="../media/image2.png"/><Relationship Id="rId4" Type="http://schemas.openxmlformats.org/officeDocument/2006/relationships/image" Target="../media/image5.jpg"/></Relationships>
</file>

<file path=ppt/diagrams/_rels/drawing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image" Target="../media/image2.png"/><Relationship Id="rId4" Type="http://schemas.openxmlformats.org/officeDocument/2006/relationships/image" Target="../media/image5.jp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8A0374F7-4CBB-4F17-911A-3F0CFD6DA88F}">
      <dgm:prSet custT="1"/>
      <dgm:spPr>
        <a:effectLst/>
      </dgm:spPr>
      <dgm:t>
        <a:bodyPr/>
        <a:lstStyle/>
        <a:p>
          <a:pPr algn="ctr">
            <a:lnSpc>
              <a:spcPct val="100000"/>
            </a:lnSpc>
            <a:defRPr b="1" spc="20">
              <a:latin typeface="+mj-lt"/>
            </a:defRPr>
          </a:pPr>
          <a:r>
            <a:rPr lang="en-US" sz="1600" dirty="0">
              <a:solidFill>
                <a:schemeClr val="tx1"/>
              </a:solidFill>
            </a:rPr>
            <a:t>Edwin Yu</a:t>
          </a:r>
        </a:p>
        <a:p>
          <a:pPr algn="ctr">
            <a:lnSpc>
              <a:spcPct val="100000"/>
            </a:lnSpc>
            <a:defRPr b="1" spc="20">
              <a:latin typeface="+mj-lt"/>
            </a:defRPr>
          </a:pPr>
          <a:r>
            <a:rPr lang="en-US" sz="1000" dirty="0">
              <a:solidFill>
                <a:schemeClr val="tx1"/>
              </a:solidFill>
            </a:rPr>
            <a:t>- Machine Learning</a:t>
          </a:r>
        </a:p>
        <a:p>
          <a:pPr algn="ctr">
            <a:lnSpc>
              <a:spcPct val="100000"/>
            </a:lnSpc>
            <a:defRPr b="1" spc="20">
              <a:latin typeface="+mj-lt"/>
            </a:defRPr>
          </a:pPr>
          <a:r>
            <a:rPr lang="en-US" sz="1000" dirty="0">
              <a:solidFill>
                <a:schemeClr val="tx1"/>
              </a:solidFill>
            </a:rPr>
            <a:t>- Visualization</a:t>
          </a:r>
        </a:p>
      </dgm:t>
    </dgm:pt>
    <dgm:pt modelId="{AAE8C44D-F437-4C50-BE31-9980009622EB}" type="parTrans" cxnId="{AF4AEA71-B83D-4B1B-BE58-D35D3A75BC3F}">
      <dgm:prSet/>
      <dgm:spPr/>
      <dgm:t>
        <a:bodyPr/>
        <a:lstStyle/>
        <a:p>
          <a:endParaRPr lang="en-US"/>
        </a:p>
      </dgm:t>
    </dgm:pt>
    <dgm:pt modelId="{67CFAE3E-71C9-4DAC-91A5-F2CB2DF7CB1E}" type="sibTrans" cxnId="{AF4AEA71-B83D-4B1B-BE58-D35D3A75BC3F}">
      <dgm:prSet/>
      <dgm:spPr/>
      <dgm:t>
        <a:bodyPr/>
        <a:lstStyle/>
        <a:p>
          <a:endParaRPr lang="en-US"/>
        </a:p>
      </dgm:t>
    </dgm:pt>
    <dgm:pt modelId="{B28E15DB-93D5-4138-A196-F0F343372E50}">
      <dgm:prSet custT="1"/>
      <dgm:spPr>
        <a:effectLst/>
      </dgm:spPr>
      <dgm:t>
        <a:bodyPr/>
        <a:lstStyle/>
        <a:p>
          <a:pPr algn="ctr">
            <a:lnSpc>
              <a:spcPct val="100000"/>
            </a:lnSpc>
            <a:defRPr b="1" spc="20">
              <a:latin typeface="+mj-lt"/>
            </a:defRPr>
          </a:pPr>
          <a:r>
            <a:rPr lang="en-US" sz="1600" dirty="0">
              <a:solidFill>
                <a:schemeClr val="tx1"/>
              </a:solidFill>
            </a:rPr>
            <a:t>Parker Jones</a:t>
          </a:r>
        </a:p>
        <a:p>
          <a:pPr algn="ctr">
            <a:lnSpc>
              <a:spcPct val="100000"/>
            </a:lnSpc>
            <a:defRPr b="1" spc="20">
              <a:latin typeface="+mj-lt"/>
            </a:defRPr>
          </a:pPr>
          <a:r>
            <a:rPr lang="en-US" sz="1000" dirty="0">
              <a:solidFill>
                <a:schemeClr val="tx1"/>
              </a:solidFill>
            </a:rPr>
            <a:t>- Visualization</a:t>
          </a:r>
        </a:p>
      </dgm:t>
    </dgm:pt>
    <dgm:pt modelId="{8B4D8165-885B-4302-8701-D7C63A1159C3}" type="parTrans" cxnId="{B6B0F4A3-A1E3-47A0-A8E0-D94666D4F38C}">
      <dgm:prSet/>
      <dgm:spPr/>
      <dgm:t>
        <a:bodyPr/>
        <a:lstStyle/>
        <a:p>
          <a:endParaRPr lang="en-US"/>
        </a:p>
      </dgm:t>
    </dgm:pt>
    <dgm:pt modelId="{8CAB7397-8544-4569-AB56-F2A779864C5A}" type="sibTrans" cxnId="{B6B0F4A3-A1E3-47A0-A8E0-D94666D4F38C}">
      <dgm:prSet/>
      <dgm:spPr/>
      <dgm:t>
        <a:bodyPr/>
        <a:lstStyle/>
        <a:p>
          <a:endParaRPr lang="en-US"/>
        </a:p>
      </dgm:t>
    </dgm:pt>
    <dgm:pt modelId="{31074D56-0A4C-4B89-9D9A-C44312C20605}">
      <dgm:prSet custT="1"/>
      <dgm:spPr>
        <a:effectLst/>
      </dgm:spPr>
      <dgm:t>
        <a:bodyPr/>
        <a:lstStyle/>
        <a:p>
          <a:pPr algn="ctr">
            <a:lnSpc>
              <a:spcPct val="100000"/>
            </a:lnSpc>
            <a:defRPr b="1" spc="20">
              <a:latin typeface="+mj-lt"/>
            </a:defRPr>
          </a:pPr>
          <a:r>
            <a:rPr lang="en-US" sz="1600" b="1" dirty="0">
              <a:solidFill>
                <a:schemeClr val="tx1"/>
              </a:solidFill>
              <a:latin typeface="+mj-lt"/>
            </a:rPr>
            <a:t>Kwasi Sefah</a:t>
          </a:r>
        </a:p>
        <a:p>
          <a:pPr algn="ctr">
            <a:lnSpc>
              <a:spcPct val="100000"/>
            </a:lnSpc>
            <a:defRPr b="1" spc="20">
              <a:latin typeface="+mj-lt"/>
            </a:defRPr>
          </a:pPr>
          <a:r>
            <a:rPr lang="en-US" sz="1000" b="1" dirty="0">
              <a:solidFill>
                <a:schemeClr val="tx1"/>
              </a:solidFill>
              <a:latin typeface="+mj-lt"/>
            </a:rPr>
            <a:t>- Machine Learning</a:t>
          </a:r>
        </a:p>
        <a:p>
          <a:pPr algn="ctr">
            <a:lnSpc>
              <a:spcPct val="100000"/>
            </a:lnSpc>
            <a:defRPr b="1" spc="20">
              <a:latin typeface="+mj-lt"/>
            </a:defRPr>
          </a:pPr>
          <a:r>
            <a:rPr lang="en-US" sz="1000" b="1" dirty="0">
              <a:solidFill>
                <a:schemeClr val="tx1"/>
              </a:solidFill>
              <a:latin typeface="+mj-lt"/>
            </a:rPr>
            <a:t>- Visualization</a:t>
          </a:r>
        </a:p>
      </dgm:t>
    </dgm:pt>
    <dgm:pt modelId="{8E76B90F-A6CA-4EF1-B28D-02CC9FFA1B5D}" type="parTrans" cxnId="{F32CAED0-3936-4BB5-9B52-4355799FFBAF}">
      <dgm:prSet/>
      <dgm:spPr/>
      <dgm:t>
        <a:bodyPr/>
        <a:lstStyle/>
        <a:p>
          <a:endParaRPr lang="en-US"/>
        </a:p>
      </dgm:t>
    </dgm:pt>
    <dgm:pt modelId="{8DA39E67-418D-426A-B3D0-A396EBC7FF65}" type="sibTrans" cxnId="{F32CAED0-3936-4BB5-9B52-4355799FFBAF}">
      <dgm:prSet/>
      <dgm:spPr/>
      <dgm:t>
        <a:bodyPr/>
        <a:lstStyle/>
        <a:p>
          <a:endParaRPr lang="en-US"/>
        </a:p>
      </dgm:t>
    </dgm:pt>
    <dgm:pt modelId="{64775605-37A3-4C4F-91AC-7C8AC4DE981D}">
      <dgm:prSet custT="1"/>
      <dgm:spPr>
        <a:effectLst/>
      </dgm:spPr>
      <dgm:t>
        <a:bodyPr/>
        <a:lstStyle/>
        <a:p>
          <a:pPr algn="ctr">
            <a:lnSpc>
              <a:spcPct val="100000"/>
            </a:lnSpc>
            <a:defRPr b="1" spc="20">
              <a:latin typeface="+mj-lt"/>
            </a:defRPr>
          </a:pPr>
          <a:r>
            <a:rPr lang="en-US" sz="1600" dirty="0">
              <a:solidFill>
                <a:schemeClr val="tx1"/>
              </a:solidFill>
            </a:rPr>
            <a:t>Sam Caslowitz</a:t>
          </a:r>
        </a:p>
        <a:p>
          <a:pPr algn="ctr">
            <a:lnSpc>
              <a:spcPct val="100000"/>
            </a:lnSpc>
            <a:defRPr b="1" spc="20">
              <a:latin typeface="+mj-lt"/>
            </a:defRPr>
          </a:pPr>
          <a:r>
            <a:rPr lang="en-US" sz="1000" b="1" dirty="0">
              <a:solidFill>
                <a:schemeClr val="tx1"/>
              </a:solidFill>
            </a:rPr>
            <a:t>- Machine Learning</a:t>
          </a:r>
        </a:p>
        <a:p>
          <a:pPr algn="ctr">
            <a:lnSpc>
              <a:spcPct val="100000"/>
            </a:lnSpc>
            <a:defRPr b="1" spc="20">
              <a:latin typeface="+mj-lt"/>
            </a:defRPr>
          </a:pPr>
          <a:endParaRPr lang="en-US" sz="1600" dirty="0">
            <a:solidFill>
              <a:schemeClr val="tx1"/>
            </a:solidFill>
          </a:endParaRPr>
        </a:p>
        <a:p>
          <a:pPr algn="ctr">
            <a:lnSpc>
              <a:spcPct val="100000"/>
            </a:lnSpc>
            <a:defRPr b="1" spc="20">
              <a:latin typeface="+mj-lt"/>
            </a:defRPr>
          </a:pPr>
          <a:endParaRPr lang="en-US" sz="1600" dirty="0">
            <a:solidFill>
              <a:schemeClr val="tx1"/>
            </a:solidFill>
          </a:endParaRPr>
        </a:p>
      </dgm:t>
    </dgm:pt>
    <dgm:pt modelId="{B164C419-EF5C-4627-9730-9A9CA7F64CC0}" type="parTrans" cxnId="{E04F848B-F37C-4DCF-9EC8-B65BF6513A1F}">
      <dgm:prSet/>
      <dgm:spPr/>
      <dgm:t>
        <a:bodyPr/>
        <a:lstStyle/>
        <a:p>
          <a:endParaRPr lang="en-US"/>
        </a:p>
      </dgm:t>
    </dgm:pt>
    <dgm:pt modelId="{F46359AE-F1C7-4F10-BAF4-D2F2BAFA8822}" type="sibTrans" cxnId="{E04F848B-F37C-4DCF-9EC8-B65BF6513A1F}">
      <dgm:prSet/>
      <dgm:spPr/>
      <dgm:t>
        <a:bodyPr/>
        <a:lstStyle/>
        <a:p>
          <a:endParaRPr lang="en-US"/>
        </a:p>
      </dgm:t>
    </dgm:pt>
    <dgm:pt modelId="{956E1599-01C4-4A90-BBC9-2692321FFC96}">
      <dgm:prSet custT="1"/>
      <dgm:spPr>
        <a:effectLst/>
      </dgm:spPr>
      <dgm:t>
        <a:bodyPr/>
        <a:lstStyle/>
        <a:p>
          <a:pPr algn="ctr">
            <a:lnSpc>
              <a:spcPct val="100000"/>
            </a:lnSpc>
            <a:defRPr b="1" spc="20">
              <a:latin typeface="+mj-lt"/>
            </a:defRPr>
          </a:pPr>
          <a:r>
            <a:rPr lang="en-US" sz="1600" b="1" dirty="0">
              <a:solidFill>
                <a:schemeClr val="tx1"/>
              </a:solidFill>
              <a:latin typeface="+mj-lt"/>
            </a:rPr>
            <a:t>Trevor Jackson</a:t>
          </a:r>
        </a:p>
        <a:p>
          <a:pPr algn="ctr">
            <a:lnSpc>
              <a:spcPct val="100000"/>
            </a:lnSpc>
            <a:defRPr b="1" spc="20">
              <a:latin typeface="+mj-lt"/>
            </a:defRPr>
          </a:pPr>
          <a:r>
            <a:rPr lang="en-US" sz="1000" b="1" dirty="0">
              <a:solidFill>
                <a:schemeClr val="tx1"/>
              </a:solidFill>
              <a:latin typeface="+mj-lt"/>
            </a:rPr>
            <a:t>- Database</a:t>
          </a:r>
        </a:p>
        <a:p>
          <a:pPr algn="ctr">
            <a:lnSpc>
              <a:spcPct val="100000"/>
            </a:lnSpc>
            <a:defRPr b="1" spc="20">
              <a:latin typeface="+mj-lt"/>
            </a:defRPr>
          </a:pPr>
          <a:r>
            <a:rPr lang="en-US" sz="1000" b="1" dirty="0">
              <a:solidFill>
                <a:schemeClr val="tx1"/>
              </a:solidFill>
              <a:latin typeface="+mj-lt"/>
            </a:rPr>
            <a:t>- Visualization</a:t>
          </a:r>
        </a:p>
        <a:p>
          <a:pPr algn="ctr">
            <a:lnSpc>
              <a:spcPct val="100000"/>
            </a:lnSpc>
            <a:defRPr b="1" spc="20">
              <a:latin typeface="+mj-lt"/>
            </a:defRPr>
          </a:pPr>
          <a:endParaRPr lang="en-US" sz="1000" b="1" dirty="0">
            <a:solidFill>
              <a:schemeClr val="tx1"/>
            </a:solidFill>
            <a:latin typeface="+mj-lt"/>
          </a:endParaRPr>
        </a:p>
        <a:p>
          <a:pPr algn="ctr">
            <a:lnSpc>
              <a:spcPct val="100000"/>
            </a:lnSpc>
            <a:defRPr b="1" spc="20">
              <a:latin typeface="+mj-lt"/>
            </a:defRPr>
          </a:pPr>
          <a:endParaRPr lang="en-US" sz="1000" b="1" dirty="0">
            <a:solidFill>
              <a:schemeClr val="tx1"/>
            </a:solidFill>
            <a:latin typeface="+mj-lt"/>
          </a:endParaRPr>
        </a:p>
      </dgm:t>
    </dgm:pt>
    <dgm:pt modelId="{3013FA94-FC0F-4D6D-A633-C49D05D2EC46}" type="parTrans" cxnId="{7D58A099-6042-4C99-9494-2C69158C142B}">
      <dgm:prSet/>
      <dgm:spPr/>
      <dgm:t>
        <a:bodyPr/>
        <a:lstStyle/>
        <a:p>
          <a:endParaRPr lang="en-US"/>
        </a:p>
      </dgm:t>
    </dgm:pt>
    <dgm:pt modelId="{8EDA3620-0BAD-43FF-86EF-92B1EC8D1D2D}" type="sibTrans" cxnId="{7D58A099-6042-4C99-9494-2C69158C142B}">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D3B24343-8C53-41AC-99C7-645CBBF0A667}" type="pres">
      <dgm:prSet presAssocID="{64775605-37A3-4C4F-91AC-7C8AC4DE981D}" presName="compNode" presStyleCnt="0"/>
      <dgm:spPr/>
    </dgm:pt>
    <dgm:pt modelId="{143E798B-B248-483A-94C1-6A5E76655467}" type="pres">
      <dgm:prSet presAssocID="{64775605-37A3-4C4F-91AC-7C8AC4DE981D}" presName="topSpace" presStyleCnt="0"/>
      <dgm:spPr/>
    </dgm:pt>
    <dgm:pt modelId="{B949FA3E-3D6C-4B7B-A14A-1A5DA05BFC6A}" type="pres">
      <dgm:prSet presAssocID="{64775605-37A3-4C4F-91AC-7C8AC4DE981D}" presName="photoElip" presStyleLbl="node1" presStyleIdx="0" presStyleCnt="5"/>
      <dgm:spPr>
        <a:blipFill>
          <a:blip xmlns:r="http://schemas.openxmlformats.org/officeDocument/2006/relationships" r:embed="rId1"/>
          <a:srcRect/>
          <a:stretch>
            <a:fillRect/>
          </a:stretch>
        </a:blipFill>
      </dgm:spPr>
    </dgm:pt>
    <dgm:pt modelId="{014AB6E4-A41D-4E47-A5F3-CDF61D46C5B8}" type="pres">
      <dgm:prSet presAssocID="{64775605-37A3-4C4F-91AC-7C8AC4DE981D}" presName="iconSpace" presStyleCnt="0"/>
      <dgm:spPr/>
    </dgm:pt>
    <dgm:pt modelId="{89421259-980F-464A-A78F-FF2B84CAE823}" type="pres">
      <dgm:prSet presAssocID="{64775605-37A3-4C4F-91AC-7C8AC4DE981D}" presName="nameTx" presStyleLbl="revTx" presStyleIdx="0" presStyleCnt="10" custScaleY="187468">
        <dgm:presLayoutVars>
          <dgm:chMax val="0"/>
          <dgm:chPref val="0"/>
        </dgm:presLayoutVars>
      </dgm:prSet>
      <dgm:spPr/>
    </dgm:pt>
    <dgm:pt modelId="{88974691-DAA4-4C9A-AE59-039B893D6D9B}" type="pres">
      <dgm:prSet presAssocID="{64775605-37A3-4C4F-91AC-7C8AC4DE981D}" presName="txSpace" presStyleCnt="0"/>
      <dgm:spPr/>
    </dgm:pt>
    <dgm:pt modelId="{9C4B32E9-670F-4A25-85EC-5B9B4B333B7D}" type="pres">
      <dgm:prSet presAssocID="{64775605-37A3-4C4F-91AC-7C8AC4DE981D}" presName="desTx" presStyleLbl="revTx" presStyleIdx="1" presStyleCnt="10">
        <dgm:presLayoutVars/>
      </dgm:prSet>
      <dgm:spPr/>
    </dgm:pt>
    <dgm:pt modelId="{13EAE231-91B1-4B97-9BD1-347E090D0AC4}" type="pres">
      <dgm:prSet presAssocID="{64775605-37A3-4C4F-91AC-7C8AC4DE981D}" presName="bottSpace" presStyleCnt="0"/>
      <dgm:spPr/>
    </dgm:pt>
    <dgm:pt modelId="{A11F812E-9D3E-4057-9F00-E5F0E5444C68}" type="pres">
      <dgm:prSet presAssocID="{F46359AE-F1C7-4F10-BAF4-D2F2BAFA8822}" presName="sibTrans" presStyleCnt="0"/>
      <dgm:spPr/>
    </dgm:pt>
    <dgm:pt modelId="{D3E8F97D-57B8-4943-8B0F-40284FB19385}" type="pres">
      <dgm:prSet presAssocID="{956E1599-01C4-4A90-BBC9-2692321FFC96}" presName="compNode" presStyleCnt="0"/>
      <dgm:spPr/>
    </dgm:pt>
    <dgm:pt modelId="{EE999E4E-435C-4027-A50F-FEAFEB0B3BA2}" type="pres">
      <dgm:prSet presAssocID="{956E1599-01C4-4A90-BBC9-2692321FFC96}" presName="topSpace" presStyleCnt="0"/>
      <dgm:spPr/>
    </dgm:pt>
    <dgm:pt modelId="{AE0991CE-B772-49B6-82E2-175D42131C13}" type="pres">
      <dgm:prSet presAssocID="{956E1599-01C4-4A90-BBC9-2692321FFC96}" presName="photoElip" presStyleLbl="node1" presStyleIdx="1" presStyleCnt="5"/>
      <dgm:spPr>
        <a:blipFill>
          <a:blip xmlns:r="http://schemas.openxmlformats.org/officeDocument/2006/relationships" r:embed="rId2"/>
          <a:srcRect/>
          <a:stretch>
            <a:fillRect/>
          </a:stretch>
        </a:blipFill>
      </dgm:spPr>
    </dgm:pt>
    <dgm:pt modelId="{CEE9B537-94A6-4417-BB5B-947D5A6CF1AC}" type="pres">
      <dgm:prSet presAssocID="{956E1599-01C4-4A90-BBC9-2692321FFC96}" presName="iconSpace" presStyleCnt="0"/>
      <dgm:spPr/>
    </dgm:pt>
    <dgm:pt modelId="{BEACC065-22AB-4213-99A2-232DA38089F6}" type="pres">
      <dgm:prSet presAssocID="{956E1599-01C4-4A90-BBC9-2692321FFC96}" presName="nameTx" presStyleLbl="revTx" presStyleIdx="2" presStyleCnt="10" custScaleY="191881">
        <dgm:presLayoutVars>
          <dgm:chMax val="0"/>
          <dgm:chPref val="0"/>
        </dgm:presLayoutVars>
      </dgm:prSet>
      <dgm:spPr/>
    </dgm:pt>
    <dgm:pt modelId="{28819BE5-11B8-486E-8180-92AB48066431}" type="pres">
      <dgm:prSet presAssocID="{956E1599-01C4-4A90-BBC9-2692321FFC96}" presName="txSpace" presStyleCnt="0"/>
      <dgm:spPr/>
    </dgm:pt>
    <dgm:pt modelId="{15A0F3F4-001F-489D-BAB2-823F5DA1523F}" type="pres">
      <dgm:prSet presAssocID="{956E1599-01C4-4A90-BBC9-2692321FFC96}" presName="desTx" presStyleLbl="revTx" presStyleIdx="3" presStyleCnt="10">
        <dgm:presLayoutVars/>
      </dgm:prSet>
      <dgm:spPr/>
    </dgm:pt>
    <dgm:pt modelId="{DBF5B90D-3B33-4309-96F8-DEAEB5C36232}" type="pres">
      <dgm:prSet presAssocID="{956E1599-01C4-4A90-BBC9-2692321FFC96}" presName="bottSpace" presStyleCnt="0"/>
      <dgm:spPr/>
    </dgm:pt>
    <dgm:pt modelId="{86AD1421-93A7-48B4-A97E-2BE1620B1E12}" type="pres">
      <dgm:prSet presAssocID="{8EDA3620-0BAD-43FF-86EF-92B1EC8D1D2D}" presName="sibTrans" presStyleCnt="0"/>
      <dgm:spPr/>
    </dgm:pt>
    <dgm:pt modelId="{E3F7CCBE-CBF6-426F-A3B4-E4F3735D3071}" type="pres">
      <dgm:prSet presAssocID="{B28E15DB-93D5-4138-A196-F0F343372E50}" presName="compNode" presStyleCnt="0"/>
      <dgm:spPr/>
    </dgm:pt>
    <dgm:pt modelId="{09D3AA3B-3B13-4B15-A37A-72136D4C5DFB}" type="pres">
      <dgm:prSet presAssocID="{B28E15DB-93D5-4138-A196-F0F343372E50}" presName="topSpace" presStyleCnt="0"/>
      <dgm:spPr/>
    </dgm:pt>
    <dgm:pt modelId="{E2A42FB0-E5D8-4269-825F-C9A2BF3EB419}" type="pres">
      <dgm:prSet presAssocID="{B28E15DB-93D5-4138-A196-F0F343372E50}" presName="photoElip" presStyleLbl="node1" presStyleIdx="2" presStyleCnt="5"/>
      <dgm:spPr>
        <a:blipFill rotWithShape="1">
          <a:blip xmlns:r="http://schemas.openxmlformats.org/officeDocument/2006/relationships" r:embed="rId3">
            <a:extLst>
              <a:ext uri="{28A0092B-C50C-407E-A947-70E740481C1C}">
                <a14:useLocalDpi xmlns:a14="http://schemas.microsoft.com/office/drawing/2010/main" val="0"/>
              </a:ext>
            </a:extLst>
          </a:blip>
          <a:srcRect/>
          <a:stretch>
            <a:fillRect l="-23000" r="-23000"/>
          </a:stretch>
        </a:blipFill>
      </dgm:spPr>
    </dgm:pt>
    <dgm:pt modelId="{393AB837-114E-4649-BFB6-AC63537AD815}" type="pres">
      <dgm:prSet presAssocID="{B28E15DB-93D5-4138-A196-F0F343372E50}" presName="iconSpace" presStyleCnt="0"/>
      <dgm:spPr/>
    </dgm:pt>
    <dgm:pt modelId="{38FF52D3-8C5F-4269-AD2E-5EB957281A1B}" type="pres">
      <dgm:prSet presAssocID="{B28E15DB-93D5-4138-A196-F0F343372E50}" presName="nameTx" presStyleLbl="revTx" presStyleIdx="4" presStyleCnt="10" custScaleY="182242">
        <dgm:presLayoutVars>
          <dgm:chMax val="0"/>
          <dgm:chPref val="0"/>
        </dgm:presLayoutVars>
      </dgm:prSet>
      <dgm:spPr/>
    </dgm:pt>
    <dgm:pt modelId="{F418DBC9-1660-496F-BE5F-3808B88F0B54}" type="pres">
      <dgm:prSet presAssocID="{B28E15DB-93D5-4138-A196-F0F343372E50}" presName="txSpace" presStyleCnt="0"/>
      <dgm:spPr/>
    </dgm:pt>
    <dgm:pt modelId="{010D7A99-06A7-4020-8965-A136D2CFB633}" type="pres">
      <dgm:prSet presAssocID="{B28E15DB-93D5-4138-A196-F0F343372E50}" presName="desTx" presStyleLbl="revTx" presStyleIdx="5" presStyleCnt="10">
        <dgm:presLayoutVars/>
      </dgm:prSet>
      <dgm:spPr/>
    </dgm:pt>
    <dgm:pt modelId="{024D0E35-3074-4C5F-BEDF-81C955868958}" type="pres">
      <dgm:prSet presAssocID="{B28E15DB-93D5-4138-A196-F0F343372E50}" presName="bottSpace" presStyleCnt="0"/>
      <dgm:spPr/>
    </dgm:pt>
    <dgm:pt modelId="{15CDE788-D6E5-4566-ABF0-390F7375B6FC}" type="pres">
      <dgm:prSet presAssocID="{8CAB7397-8544-4569-AB56-F2A779864C5A}" presName="sibTrans" presStyleCnt="0"/>
      <dgm:spPr/>
    </dgm:pt>
    <dgm:pt modelId="{160ADC04-709C-40F9-B0B2-4B4112142D88}" type="pres">
      <dgm:prSet presAssocID="{31074D56-0A4C-4B89-9D9A-C44312C20605}" presName="compNode" presStyleCnt="0"/>
      <dgm:spPr/>
    </dgm:pt>
    <dgm:pt modelId="{D724E88A-5D83-4EAF-85AD-F4A239A09EE3}" type="pres">
      <dgm:prSet presAssocID="{31074D56-0A4C-4B89-9D9A-C44312C20605}" presName="topSpace" presStyleCnt="0"/>
      <dgm:spPr/>
    </dgm:pt>
    <dgm:pt modelId="{508CC0E6-B92B-4824-8642-E0B0EDEDEEB1}" type="pres">
      <dgm:prSet presAssocID="{31074D56-0A4C-4B89-9D9A-C44312C20605}" presName="photoElip" presStyleLbl="node1" presStyleIdx="3" presStyleCnt="5"/>
      <dgm:spPr>
        <a:blipFill>
          <a:blip xmlns:r="http://schemas.openxmlformats.org/officeDocument/2006/relationships" r:embed="rId4"/>
          <a:srcRect/>
          <a:stretch>
            <a:fillRect/>
          </a:stretch>
        </a:blipFill>
      </dgm:spPr>
    </dgm:pt>
    <dgm:pt modelId="{5572AC01-B81C-447F-BF36-5A2111726E1F}" type="pres">
      <dgm:prSet presAssocID="{31074D56-0A4C-4B89-9D9A-C44312C20605}" presName="iconSpace" presStyleCnt="0"/>
      <dgm:spPr/>
    </dgm:pt>
    <dgm:pt modelId="{823904AD-B991-4C35-B92A-79B40E562773}" type="pres">
      <dgm:prSet presAssocID="{31074D56-0A4C-4B89-9D9A-C44312C20605}" presName="nameTx" presStyleLbl="revTx" presStyleIdx="6" presStyleCnt="10" custScaleY="166298">
        <dgm:presLayoutVars>
          <dgm:chMax val="0"/>
          <dgm:chPref val="0"/>
        </dgm:presLayoutVars>
      </dgm:prSet>
      <dgm:spPr/>
    </dgm:pt>
    <dgm:pt modelId="{0AC4375A-928E-424A-B5E3-5DE9ED3DFDAD}" type="pres">
      <dgm:prSet presAssocID="{31074D56-0A4C-4B89-9D9A-C44312C20605}" presName="txSpace" presStyleCnt="0"/>
      <dgm:spPr/>
    </dgm:pt>
    <dgm:pt modelId="{B75FD10B-8883-4E1E-81FB-D3CBABF9C8D7}" type="pres">
      <dgm:prSet presAssocID="{31074D56-0A4C-4B89-9D9A-C44312C20605}" presName="desTx" presStyleLbl="revTx" presStyleIdx="7" presStyleCnt="10">
        <dgm:presLayoutVars/>
      </dgm:prSet>
      <dgm:spPr/>
    </dgm:pt>
    <dgm:pt modelId="{EA0FDA4C-A65B-4130-823E-DC2B151E8B1E}" type="pres">
      <dgm:prSet presAssocID="{31074D56-0A4C-4B89-9D9A-C44312C20605}" presName="bottSpace" presStyleCnt="0"/>
      <dgm:spPr/>
    </dgm:pt>
    <dgm:pt modelId="{76041E39-53AB-427C-A19E-0451E8B7F86C}" type="pres">
      <dgm:prSet presAssocID="{8DA39E67-418D-426A-B3D0-A396EBC7FF65}" presName="sibTrans" presStyleCnt="0"/>
      <dgm:spPr/>
    </dgm:pt>
    <dgm:pt modelId="{8B8CA912-9321-4C99-BE87-A0F76E5C95A0}" type="pres">
      <dgm:prSet presAssocID="{8A0374F7-4CBB-4F17-911A-3F0CFD6DA88F}" presName="compNode" presStyleCnt="0"/>
      <dgm:spPr/>
    </dgm:pt>
    <dgm:pt modelId="{C13FA3CE-4ECF-4F8C-9F54-6D28E572A316}" type="pres">
      <dgm:prSet presAssocID="{8A0374F7-4CBB-4F17-911A-3F0CFD6DA88F}" presName="topSpace" presStyleCnt="0"/>
      <dgm:spPr/>
    </dgm:pt>
    <dgm:pt modelId="{64524C47-79DE-4B44-AC1F-905969F4F98B}" type="pres">
      <dgm:prSet presAssocID="{8A0374F7-4CBB-4F17-911A-3F0CFD6DA88F}" presName="photoElip" presStyleLbl="node1" presStyleIdx="4" presStyleCnt="5"/>
      <dgm:spPr>
        <a:blipFill rotWithShape="1">
          <a:blip xmlns:r="http://schemas.openxmlformats.org/officeDocument/2006/relationships" r:embed="rId3">
            <a:extLst>
              <a:ext uri="{28A0092B-C50C-407E-A947-70E740481C1C}">
                <a14:useLocalDpi xmlns:a14="http://schemas.microsoft.com/office/drawing/2010/main" val="0"/>
              </a:ext>
            </a:extLst>
          </a:blip>
          <a:srcRect/>
          <a:stretch>
            <a:fillRect l="-23000" r="-23000"/>
          </a:stretch>
        </a:blipFill>
      </dgm:spPr>
    </dgm:pt>
    <dgm:pt modelId="{6EBE2FFD-5B2D-401A-97F0-2887ACC4A208}" type="pres">
      <dgm:prSet presAssocID="{8A0374F7-4CBB-4F17-911A-3F0CFD6DA88F}" presName="iconSpace" presStyleCnt="0"/>
      <dgm:spPr/>
    </dgm:pt>
    <dgm:pt modelId="{9A15C6ED-88DE-4C20-89DB-2E731BFC6182}" type="pres">
      <dgm:prSet presAssocID="{8A0374F7-4CBB-4F17-911A-3F0CFD6DA88F}" presName="nameTx" presStyleLbl="revTx" presStyleIdx="8" presStyleCnt="10" custScaleY="153543">
        <dgm:presLayoutVars>
          <dgm:chMax val="0"/>
          <dgm:chPref val="0"/>
        </dgm:presLayoutVars>
      </dgm:prSet>
      <dgm:spPr/>
    </dgm:pt>
    <dgm:pt modelId="{93ADA23F-17F6-4227-949E-F2F052668F35}" type="pres">
      <dgm:prSet presAssocID="{8A0374F7-4CBB-4F17-911A-3F0CFD6DA88F}" presName="txSpace" presStyleCnt="0"/>
      <dgm:spPr/>
    </dgm:pt>
    <dgm:pt modelId="{3E8BA053-1910-4D15-B967-824384FF58D9}" type="pres">
      <dgm:prSet presAssocID="{8A0374F7-4CBB-4F17-911A-3F0CFD6DA88F}" presName="desTx" presStyleLbl="revTx" presStyleIdx="9" presStyleCnt="10">
        <dgm:presLayoutVars/>
      </dgm:prSet>
      <dgm:spPr/>
    </dgm:pt>
    <dgm:pt modelId="{D29A0271-8744-4347-9F06-1ED50E78DDFB}" type="pres">
      <dgm:prSet presAssocID="{8A0374F7-4CBB-4F17-911A-3F0CFD6DA88F}" presName="bottSpace" presStyleCnt="0"/>
      <dgm:spPr/>
    </dgm:pt>
  </dgm:ptLst>
  <dgm:cxnLst>
    <dgm:cxn modelId="{CFC3C03B-2649-44CE-B43F-CCB315B5826A}" type="presOf" srcId="{8A0374F7-4CBB-4F17-911A-3F0CFD6DA88F}" destId="{9A15C6ED-88DE-4C20-89DB-2E731BFC6182}" srcOrd="0" destOrd="0" presId="urn:microsoft.com/office/officeart/2019/1/layout/PeoplePortraitsList"/>
    <dgm:cxn modelId="{AF4AEA71-B83D-4B1B-BE58-D35D3A75BC3F}" srcId="{5C72703F-EB58-4B0C-8B2A-EDF2A51B2C6C}" destId="{8A0374F7-4CBB-4F17-911A-3F0CFD6DA88F}" srcOrd="4" destOrd="0" parTransId="{AAE8C44D-F437-4C50-BE31-9980009622EB}" sibTransId="{67CFAE3E-71C9-4DAC-91A5-F2CB2DF7CB1E}"/>
    <dgm:cxn modelId="{55C1917F-6D68-4E76-93F8-4DADFAED3E62}" type="presOf" srcId="{956E1599-01C4-4A90-BBC9-2692321FFC96}" destId="{BEACC065-22AB-4213-99A2-232DA38089F6}" srcOrd="0" destOrd="0" presId="urn:microsoft.com/office/officeart/2019/1/layout/PeoplePortraitsList"/>
    <dgm:cxn modelId="{8EF59C8A-F731-4A49-B2DC-CF448B0FF20C}" type="presOf" srcId="{64775605-37A3-4C4F-91AC-7C8AC4DE981D}" destId="{89421259-980F-464A-A78F-FF2B84CAE823}" srcOrd="0" destOrd="0" presId="urn:microsoft.com/office/officeart/2019/1/layout/PeoplePortraitsList"/>
    <dgm:cxn modelId="{E04F848B-F37C-4DCF-9EC8-B65BF6513A1F}" srcId="{5C72703F-EB58-4B0C-8B2A-EDF2A51B2C6C}" destId="{64775605-37A3-4C4F-91AC-7C8AC4DE981D}" srcOrd="0" destOrd="0" parTransId="{B164C419-EF5C-4627-9730-9A9CA7F64CC0}" sibTransId="{F46359AE-F1C7-4F10-BAF4-D2F2BAFA8822}"/>
    <dgm:cxn modelId="{8C546C8D-FB3D-4704-AD01-A01D14C0CE2F}" type="presOf" srcId="{B28E15DB-93D5-4138-A196-F0F343372E50}" destId="{38FF52D3-8C5F-4269-AD2E-5EB957281A1B}" srcOrd="0" destOrd="0" presId="urn:microsoft.com/office/officeart/2019/1/layout/PeoplePortraitsList"/>
    <dgm:cxn modelId="{7D58A099-6042-4C99-9494-2C69158C142B}" srcId="{5C72703F-EB58-4B0C-8B2A-EDF2A51B2C6C}" destId="{956E1599-01C4-4A90-BBC9-2692321FFC96}" srcOrd="1" destOrd="0" parTransId="{3013FA94-FC0F-4D6D-A633-C49D05D2EC46}" sibTransId="{8EDA3620-0BAD-43FF-86EF-92B1EC8D1D2D}"/>
    <dgm:cxn modelId="{B6B0F4A3-A1E3-47A0-A8E0-D94666D4F38C}" srcId="{5C72703F-EB58-4B0C-8B2A-EDF2A51B2C6C}" destId="{B28E15DB-93D5-4138-A196-F0F343372E50}" srcOrd="2" destOrd="0" parTransId="{8B4D8165-885B-4302-8701-D7C63A1159C3}" sibTransId="{8CAB7397-8544-4569-AB56-F2A779864C5A}"/>
    <dgm:cxn modelId="{F32CAED0-3936-4BB5-9B52-4355799FFBAF}" srcId="{5C72703F-EB58-4B0C-8B2A-EDF2A51B2C6C}" destId="{31074D56-0A4C-4B89-9D9A-C44312C20605}" srcOrd="3" destOrd="0" parTransId="{8E76B90F-A6CA-4EF1-B28D-02CC9FFA1B5D}" sibTransId="{8DA39E67-418D-426A-B3D0-A396EBC7FF65}"/>
    <dgm:cxn modelId="{D0FE2EEA-9A6A-4238-A8A7-D8CCB066B4B3}" type="presOf" srcId="{31074D56-0A4C-4B89-9D9A-C44312C20605}" destId="{823904AD-B991-4C35-B92A-79B40E562773}"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717840FD-9D09-425D-9931-7300B3DB5B57}" type="presParOf" srcId="{BF30E86D-EAFC-44CE-B56C-D7C5EC7742F3}" destId="{D3B24343-8C53-41AC-99C7-645CBBF0A667}" srcOrd="0" destOrd="0" presId="urn:microsoft.com/office/officeart/2019/1/layout/PeoplePortraitsList"/>
    <dgm:cxn modelId="{9897BF70-CAB8-4FBE-A334-542F8DA5BE52}" type="presParOf" srcId="{D3B24343-8C53-41AC-99C7-645CBBF0A667}" destId="{143E798B-B248-483A-94C1-6A5E76655467}" srcOrd="0" destOrd="0" presId="urn:microsoft.com/office/officeart/2019/1/layout/PeoplePortraitsList"/>
    <dgm:cxn modelId="{5AD87BD3-9BF4-4F8D-9ECA-58EC5E7B7C14}" type="presParOf" srcId="{D3B24343-8C53-41AC-99C7-645CBBF0A667}" destId="{B949FA3E-3D6C-4B7B-A14A-1A5DA05BFC6A}" srcOrd="1" destOrd="0" presId="urn:microsoft.com/office/officeart/2019/1/layout/PeoplePortraitsList"/>
    <dgm:cxn modelId="{42D24AE4-5086-4A28-889C-63497A3BCE61}" type="presParOf" srcId="{D3B24343-8C53-41AC-99C7-645CBBF0A667}" destId="{014AB6E4-A41D-4E47-A5F3-CDF61D46C5B8}" srcOrd="2" destOrd="0" presId="urn:microsoft.com/office/officeart/2019/1/layout/PeoplePortraitsList"/>
    <dgm:cxn modelId="{41757E0A-A3A8-4363-B73D-E1FAC5B9C774}" type="presParOf" srcId="{D3B24343-8C53-41AC-99C7-645CBBF0A667}" destId="{89421259-980F-464A-A78F-FF2B84CAE823}" srcOrd="3" destOrd="0" presId="urn:microsoft.com/office/officeart/2019/1/layout/PeoplePortraitsList"/>
    <dgm:cxn modelId="{5C9EFF8C-CE42-4D7B-8467-59284F467FE7}" type="presParOf" srcId="{D3B24343-8C53-41AC-99C7-645CBBF0A667}" destId="{88974691-DAA4-4C9A-AE59-039B893D6D9B}" srcOrd="4" destOrd="0" presId="urn:microsoft.com/office/officeart/2019/1/layout/PeoplePortraitsList"/>
    <dgm:cxn modelId="{4B709417-142D-4B64-954C-C60878DE3E7E}" type="presParOf" srcId="{D3B24343-8C53-41AC-99C7-645CBBF0A667}" destId="{9C4B32E9-670F-4A25-85EC-5B9B4B333B7D}" srcOrd="5" destOrd="0" presId="urn:microsoft.com/office/officeart/2019/1/layout/PeoplePortraitsList"/>
    <dgm:cxn modelId="{2C0E0AD8-9CDD-4AC0-A839-5957C8DCC369}" type="presParOf" srcId="{D3B24343-8C53-41AC-99C7-645CBBF0A667}" destId="{13EAE231-91B1-4B97-9BD1-347E090D0AC4}" srcOrd="6" destOrd="0" presId="urn:microsoft.com/office/officeart/2019/1/layout/PeoplePortraitsList"/>
    <dgm:cxn modelId="{AC506085-9E0A-4B38-BF2B-4C7834C4F9A7}" type="presParOf" srcId="{BF30E86D-EAFC-44CE-B56C-D7C5EC7742F3}" destId="{A11F812E-9D3E-4057-9F00-E5F0E5444C68}" srcOrd="1" destOrd="0" presId="urn:microsoft.com/office/officeart/2019/1/layout/PeoplePortraitsList"/>
    <dgm:cxn modelId="{CE741D0C-8DA6-4DDC-8547-15A9ADD8585E}" type="presParOf" srcId="{BF30E86D-EAFC-44CE-B56C-D7C5EC7742F3}" destId="{D3E8F97D-57B8-4943-8B0F-40284FB19385}" srcOrd="2" destOrd="0" presId="urn:microsoft.com/office/officeart/2019/1/layout/PeoplePortraitsList"/>
    <dgm:cxn modelId="{CCE7EFF9-4220-4DE2-B136-302EBBBD8021}" type="presParOf" srcId="{D3E8F97D-57B8-4943-8B0F-40284FB19385}" destId="{EE999E4E-435C-4027-A50F-FEAFEB0B3BA2}" srcOrd="0" destOrd="0" presId="urn:microsoft.com/office/officeart/2019/1/layout/PeoplePortraitsList"/>
    <dgm:cxn modelId="{64395AAA-5C46-46D6-BF81-90349F4447AA}" type="presParOf" srcId="{D3E8F97D-57B8-4943-8B0F-40284FB19385}" destId="{AE0991CE-B772-49B6-82E2-175D42131C13}" srcOrd="1" destOrd="0" presId="urn:microsoft.com/office/officeart/2019/1/layout/PeoplePortraitsList"/>
    <dgm:cxn modelId="{B561CC54-9322-4570-A144-168DEAAFC9D4}" type="presParOf" srcId="{D3E8F97D-57B8-4943-8B0F-40284FB19385}" destId="{CEE9B537-94A6-4417-BB5B-947D5A6CF1AC}" srcOrd="2" destOrd="0" presId="urn:microsoft.com/office/officeart/2019/1/layout/PeoplePortraitsList"/>
    <dgm:cxn modelId="{C88C2D2E-28C9-4738-A142-44738854A81A}" type="presParOf" srcId="{D3E8F97D-57B8-4943-8B0F-40284FB19385}" destId="{BEACC065-22AB-4213-99A2-232DA38089F6}" srcOrd="3" destOrd="0" presId="urn:microsoft.com/office/officeart/2019/1/layout/PeoplePortraitsList"/>
    <dgm:cxn modelId="{76CA9949-2E00-47FE-B010-296D6204A6CA}" type="presParOf" srcId="{D3E8F97D-57B8-4943-8B0F-40284FB19385}" destId="{28819BE5-11B8-486E-8180-92AB48066431}" srcOrd="4" destOrd="0" presId="urn:microsoft.com/office/officeart/2019/1/layout/PeoplePortraitsList"/>
    <dgm:cxn modelId="{0C4017B4-F058-4511-A56D-7B8380A16133}" type="presParOf" srcId="{D3E8F97D-57B8-4943-8B0F-40284FB19385}" destId="{15A0F3F4-001F-489D-BAB2-823F5DA1523F}" srcOrd="5" destOrd="0" presId="urn:microsoft.com/office/officeart/2019/1/layout/PeoplePortraitsList"/>
    <dgm:cxn modelId="{F77D77D0-841C-43EF-88A8-05F38757BA08}" type="presParOf" srcId="{D3E8F97D-57B8-4943-8B0F-40284FB19385}" destId="{DBF5B90D-3B33-4309-96F8-DEAEB5C36232}" srcOrd="6" destOrd="0" presId="urn:microsoft.com/office/officeart/2019/1/layout/PeoplePortraitsList"/>
    <dgm:cxn modelId="{3A4BB4CF-1B01-4C38-A569-F44B54F2AFDA}" type="presParOf" srcId="{BF30E86D-EAFC-44CE-B56C-D7C5EC7742F3}" destId="{86AD1421-93A7-48B4-A97E-2BE1620B1E12}" srcOrd="3" destOrd="0" presId="urn:microsoft.com/office/officeart/2019/1/layout/PeoplePortraitsList"/>
    <dgm:cxn modelId="{68FF4AA9-B3D5-4303-AF44-83C3BCDC3498}" type="presParOf" srcId="{BF30E86D-EAFC-44CE-B56C-D7C5EC7742F3}" destId="{E3F7CCBE-CBF6-426F-A3B4-E4F3735D3071}" srcOrd="4" destOrd="0" presId="urn:microsoft.com/office/officeart/2019/1/layout/PeoplePortraitsList"/>
    <dgm:cxn modelId="{2DD8D982-79FC-4971-89F5-01840CFDBC3A}" type="presParOf" srcId="{E3F7CCBE-CBF6-426F-A3B4-E4F3735D3071}" destId="{09D3AA3B-3B13-4B15-A37A-72136D4C5DFB}" srcOrd="0" destOrd="0" presId="urn:microsoft.com/office/officeart/2019/1/layout/PeoplePortraitsList"/>
    <dgm:cxn modelId="{76832188-7BF7-47BB-8399-7B9E4D8FE451}" type="presParOf" srcId="{E3F7CCBE-CBF6-426F-A3B4-E4F3735D3071}" destId="{E2A42FB0-E5D8-4269-825F-C9A2BF3EB419}" srcOrd="1" destOrd="0" presId="urn:microsoft.com/office/officeart/2019/1/layout/PeoplePortraitsList"/>
    <dgm:cxn modelId="{F49815AC-D1EF-4AE2-8BA8-DF3983840FA4}" type="presParOf" srcId="{E3F7CCBE-CBF6-426F-A3B4-E4F3735D3071}" destId="{393AB837-114E-4649-BFB6-AC63537AD815}" srcOrd="2" destOrd="0" presId="urn:microsoft.com/office/officeart/2019/1/layout/PeoplePortraitsList"/>
    <dgm:cxn modelId="{B27A4DE1-BF83-4A2B-A27E-DF108FEB92FC}" type="presParOf" srcId="{E3F7CCBE-CBF6-426F-A3B4-E4F3735D3071}" destId="{38FF52D3-8C5F-4269-AD2E-5EB957281A1B}" srcOrd="3" destOrd="0" presId="urn:microsoft.com/office/officeart/2019/1/layout/PeoplePortraitsList"/>
    <dgm:cxn modelId="{270ED41D-F771-46A5-BE67-33EA7B36F3CA}" type="presParOf" srcId="{E3F7CCBE-CBF6-426F-A3B4-E4F3735D3071}" destId="{F418DBC9-1660-496F-BE5F-3808B88F0B54}" srcOrd="4" destOrd="0" presId="urn:microsoft.com/office/officeart/2019/1/layout/PeoplePortraitsList"/>
    <dgm:cxn modelId="{29F552C6-9B53-45E7-A987-7C0BD21B172A}" type="presParOf" srcId="{E3F7CCBE-CBF6-426F-A3B4-E4F3735D3071}" destId="{010D7A99-06A7-4020-8965-A136D2CFB633}" srcOrd="5" destOrd="0" presId="urn:microsoft.com/office/officeart/2019/1/layout/PeoplePortraitsList"/>
    <dgm:cxn modelId="{391F2518-ED68-43BA-8DDE-A4E1A96C222B}" type="presParOf" srcId="{E3F7CCBE-CBF6-426F-A3B4-E4F3735D3071}" destId="{024D0E35-3074-4C5F-BEDF-81C955868958}" srcOrd="6" destOrd="0" presId="urn:microsoft.com/office/officeart/2019/1/layout/PeoplePortraitsList"/>
    <dgm:cxn modelId="{95217322-8554-4A6E-B79F-9F2AB0DF997D}" type="presParOf" srcId="{BF30E86D-EAFC-44CE-B56C-D7C5EC7742F3}" destId="{15CDE788-D6E5-4566-ABF0-390F7375B6FC}" srcOrd="5" destOrd="0" presId="urn:microsoft.com/office/officeart/2019/1/layout/PeoplePortraitsList"/>
    <dgm:cxn modelId="{BE281875-251F-46BD-8EB1-91AEE5C7D556}" type="presParOf" srcId="{BF30E86D-EAFC-44CE-B56C-D7C5EC7742F3}" destId="{160ADC04-709C-40F9-B0B2-4B4112142D88}" srcOrd="6" destOrd="0" presId="urn:microsoft.com/office/officeart/2019/1/layout/PeoplePortraitsList"/>
    <dgm:cxn modelId="{BE7ECF29-2F35-46EB-BE45-FD25F928453E}" type="presParOf" srcId="{160ADC04-709C-40F9-B0B2-4B4112142D88}" destId="{D724E88A-5D83-4EAF-85AD-F4A239A09EE3}" srcOrd="0" destOrd="0" presId="urn:microsoft.com/office/officeart/2019/1/layout/PeoplePortraitsList"/>
    <dgm:cxn modelId="{EA1AE8A9-7174-42B7-93D1-4756C21AA8E8}" type="presParOf" srcId="{160ADC04-709C-40F9-B0B2-4B4112142D88}" destId="{508CC0E6-B92B-4824-8642-E0B0EDEDEEB1}" srcOrd="1" destOrd="0" presId="urn:microsoft.com/office/officeart/2019/1/layout/PeoplePortraitsList"/>
    <dgm:cxn modelId="{6FAE9499-648F-444E-AF10-C96B5947CF40}" type="presParOf" srcId="{160ADC04-709C-40F9-B0B2-4B4112142D88}" destId="{5572AC01-B81C-447F-BF36-5A2111726E1F}" srcOrd="2" destOrd="0" presId="urn:microsoft.com/office/officeart/2019/1/layout/PeoplePortraitsList"/>
    <dgm:cxn modelId="{6CD24C1B-0D10-421E-BDA7-9F2C78B43182}" type="presParOf" srcId="{160ADC04-709C-40F9-B0B2-4B4112142D88}" destId="{823904AD-B991-4C35-B92A-79B40E562773}" srcOrd="3" destOrd="0" presId="urn:microsoft.com/office/officeart/2019/1/layout/PeoplePortraitsList"/>
    <dgm:cxn modelId="{1D5643BC-E1BB-47C4-BFE9-DF06AF99E07C}" type="presParOf" srcId="{160ADC04-709C-40F9-B0B2-4B4112142D88}" destId="{0AC4375A-928E-424A-B5E3-5DE9ED3DFDAD}" srcOrd="4" destOrd="0" presId="urn:microsoft.com/office/officeart/2019/1/layout/PeoplePortraitsList"/>
    <dgm:cxn modelId="{808E5AE5-4499-4EF9-99AA-601C3CA6809F}" type="presParOf" srcId="{160ADC04-709C-40F9-B0B2-4B4112142D88}" destId="{B75FD10B-8883-4E1E-81FB-D3CBABF9C8D7}" srcOrd="5" destOrd="0" presId="urn:microsoft.com/office/officeart/2019/1/layout/PeoplePortraitsList"/>
    <dgm:cxn modelId="{E26C04C2-C856-4B78-88B5-E5E08005B099}" type="presParOf" srcId="{160ADC04-709C-40F9-B0B2-4B4112142D88}" destId="{EA0FDA4C-A65B-4130-823E-DC2B151E8B1E}" srcOrd="6" destOrd="0" presId="urn:microsoft.com/office/officeart/2019/1/layout/PeoplePortraitsList"/>
    <dgm:cxn modelId="{063E99FB-CD63-4FC1-BCE6-D7B2CB50AFB7}" type="presParOf" srcId="{BF30E86D-EAFC-44CE-B56C-D7C5EC7742F3}" destId="{76041E39-53AB-427C-A19E-0451E8B7F86C}" srcOrd="7" destOrd="0" presId="urn:microsoft.com/office/officeart/2019/1/layout/PeoplePortraitsList"/>
    <dgm:cxn modelId="{F90D7538-B157-4F59-AA1D-749A8FDDDC32}" type="presParOf" srcId="{BF30E86D-EAFC-44CE-B56C-D7C5EC7742F3}" destId="{8B8CA912-9321-4C99-BE87-A0F76E5C95A0}" srcOrd="8" destOrd="0" presId="urn:microsoft.com/office/officeart/2019/1/layout/PeoplePortraitsList"/>
    <dgm:cxn modelId="{A3A0B549-CB99-46ED-BDE3-38E0043F348B}" type="presParOf" srcId="{8B8CA912-9321-4C99-BE87-A0F76E5C95A0}" destId="{C13FA3CE-4ECF-4F8C-9F54-6D28E572A316}" srcOrd="0" destOrd="0" presId="urn:microsoft.com/office/officeart/2019/1/layout/PeoplePortraitsList"/>
    <dgm:cxn modelId="{65B1C0F7-637F-4C5D-9D9D-D285DAB7FD94}" type="presParOf" srcId="{8B8CA912-9321-4C99-BE87-A0F76E5C95A0}" destId="{64524C47-79DE-4B44-AC1F-905969F4F98B}" srcOrd="1" destOrd="0" presId="urn:microsoft.com/office/officeart/2019/1/layout/PeoplePortraitsList"/>
    <dgm:cxn modelId="{9AC7187D-672A-4257-9410-7BD50BDCE62C}" type="presParOf" srcId="{8B8CA912-9321-4C99-BE87-A0F76E5C95A0}" destId="{6EBE2FFD-5B2D-401A-97F0-2887ACC4A208}" srcOrd="2" destOrd="0" presId="urn:microsoft.com/office/officeart/2019/1/layout/PeoplePortraitsList"/>
    <dgm:cxn modelId="{A62BE052-92C6-48F5-8B20-974DD0CC4D37}" type="presParOf" srcId="{8B8CA912-9321-4C99-BE87-A0F76E5C95A0}" destId="{9A15C6ED-88DE-4C20-89DB-2E731BFC6182}" srcOrd="3" destOrd="0" presId="urn:microsoft.com/office/officeart/2019/1/layout/PeoplePortraitsList"/>
    <dgm:cxn modelId="{6EBA5214-65E1-4F64-ADC7-F0C14BD508E6}" type="presParOf" srcId="{8B8CA912-9321-4C99-BE87-A0F76E5C95A0}" destId="{93ADA23F-17F6-4227-949E-F2F052668F35}" srcOrd="4" destOrd="0" presId="urn:microsoft.com/office/officeart/2019/1/layout/PeoplePortraitsList"/>
    <dgm:cxn modelId="{76D7496B-3DBF-4055-9ED7-182D38C27676}" type="presParOf" srcId="{8B8CA912-9321-4C99-BE87-A0F76E5C95A0}" destId="{3E8BA053-1910-4D15-B967-824384FF58D9}" srcOrd="5" destOrd="0" presId="urn:microsoft.com/office/officeart/2019/1/layout/PeoplePortraitsList"/>
    <dgm:cxn modelId="{B82C8732-5B47-47D5-84EE-75A6181BE858}" type="presParOf" srcId="{8B8CA912-9321-4C99-BE87-A0F76E5C95A0}" destId="{D29A0271-8744-4347-9F06-1ED50E78DDFB}" srcOrd="6" destOrd="0" presId="urn:microsoft.com/office/officeart/2019/1/layout/PeoplePortraits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9F0074C-CD95-4D96-A0BC-41E17C10A63E}"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BA4CA3A0-C60D-409C-A238-BD18C8E3CEDA}">
      <dgm:prSet phldrT="[Text]" phldr="0" custT="1"/>
      <dgm:spPr/>
      <dgm:t>
        <a:bodyPr/>
        <a:lstStyle/>
        <a:p>
          <a:r>
            <a:rPr lang="en-US" sz="2800" dirty="0">
              <a:latin typeface="+mj-lt"/>
            </a:rPr>
            <a:t>Clean CSV Files</a:t>
          </a:r>
        </a:p>
      </dgm:t>
    </dgm:pt>
    <dgm:pt modelId="{AB21B411-D689-4756-9B2F-2C2AF11BE819}" type="parTrans" cxnId="{68A93DC5-436D-4276-9A21-DF68CEB42BE5}">
      <dgm:prSet/>
      <dgm:spPr/>
      <dgm:t>
        <a:bodyPr/>
        <a:lstStyle/>
        <a:p>
          <a:endParaRPr lang="en-US"/>
        </a:p>
      </dgm:t>
    </dgm:pt>
    <dgm:pt modelId="{A106C92C-0FC9-4FE9-AA36-A6F8685E9C9D}" type="sibTrans" cxnId="{68A93DC5-436D-4276-9A21-DF68CEB42BE5}">
      <dgm:prSet/>
      <dgm:spPr/>
      <dgm:t>
        <a:bodyPr/>
        <a:lstStyle/>
        <a:p>
          <a:endParaRPr lang="en-US"/>
        </a:p>
      </dgm:t>
    </dgm:pt>
    <dgm:pt modelId="{43DA1502-88F6-41BB-ADA4-ACA3DE461E44}">
      <dgm:prSet phldrT="[Text]" custT="1"/>
      <dgm:spPr/>
      <dgm:t>
        <a:bodyPr/>
        <a:lstStyle/>
        <a:p>
          <a:pPr marL="0">
            <a:lnSpc>
              <a:spcPct val="100000"/>
            </a:lnSpc>
            <a:buFont typeface="Arial" panose="020B0604020202020204" pitchFamily="34" charset="0"/>
            <a:buNone/>
          </a:pPr>
          <a:r>
            <a:rPr lang="en-US" sz="1600" b="0" i="0" dirty="0"/>
            <a:t>Remove any irrelevant information to make the files more manageable. Join relevant CSV files on common categories.</a:t>
          </a:r>
          <a:endParaRPr lang="en-US" sz="1600" dirty="0"/>
        </a:p>
      </dgm:t>
    </dgm:pt>
    <dgm:pt modelId="{24619550-9CD2-4B5F-BBDD-7059E7E9811B}" type="parTrans" cxnId="{D64BAA71-8E11-4A93-B837-7A871CFA09DD}">
      <dgm:prSet/>
      <dgm:spPr/>
      <dgm:t>
        <a:bodyPr/>
        <a:lstStyle/>
        <a:p>
          <a:endParaRPr lang="en-US"/>
        </a:p>
      </dgm:t>
    </dgm:pt>
    <dgm:pt modelId="{C9307F4C-C09F-45FB-8CB6-9FBFF2A01131}" type="sibTrans" cxnId="{D64BAA71-8E11-4A93-B837-7A871CFA09DD}">
      <dgm:prSet/>
      <dgm:spPr/>
      <dgm:t>
        <a:bodyPr/>
        <a:lstStyle/>
        <a:p>
          <a:endParaRPr lang="en-US"/>
        </a:p>
      </dgm:t>
    </dgm:pt>
    <dgm:pt modelId="{84F8488D-ADE6-4E3C-89F8-9D2278C8490E}">
      <dgm:prSet phldrT="[Text]" phldr="0" custT="1"/>
      <dgm:spPr/>
      <dgm:t>
        <a:bodyPr/>
        <a:lstStyle/>
        <a:p>
          <a:r>
            <a:rPr lang="en-US" sz="2800" dirty="0">
              <a:latin typeface="+mj-lt"/>
            </a:rPr>
            <a:t>Visualize Data</a:t>
          </a:r>
        </a:p>
      </dgm:t>
    </dgm:pt>
    <dgm:pt modelId="{2C93A761-BBE7-42E7-8034-DD768C485569}" type="parTrans" cxnId="{9DC366E5-64ED-4450-BA6B-3B3234EF988C}">
      <dgm:prSet/>
      <dgm:spPr/>
      <dgm:t>
        <a:bodyPr/>
        <a:lstStyle/>
        <a:p>
          <a:endParaRPr lang="en-US"/>
        </a:p>
      </dgm:t>
    </dgm:pt>
    <dgm:pt modelId="{471C7804-89CA-4E03-B237-601D183366DD}" type="sibTrans" cxnId="{9DC366E5-64ED-4450-BA6B-3B3234EF988C}">
      <dgm:prSet/>
      <dgm:spPr/>
      <dgm:t>
        <a:bodyPr/>
        <a:lstStyle/>
        <a:p>
          <a:endParaRPr lang="en-US"/>
        </a:p>
      </dgm:t>
    </dgm:pt>
    <dgm:pt modelId="{4BDBF9C9-7154-4D1D-88B9-A172B3CC822D}">
      <dgm:prSet phldrT="[Text]" custT="1"/>
      <dgm:spPr/>
      <dgm:t>
        <a:bodyPr/>
        <a:lstStyle/>
        <a:p>
          <a:pPr marL="0">
            <a:lnSpc>
              <a:spcPct val="100000"/>
            </a:lnSpc>
            <a:buFont typeface="Arial" panose="020B0604020202020204" pitchFamily="34" charset="0"/>
            <a:buNone/>
          </a:pPr>
          <a:r>
            <a:rPr lang="en-US" sz="1600" dirty="0"/>
            <a:t>Graphically represent the data and observe. Take special note of any outliers, trends, or inconsistencies. </a:t>
          </a:r>
        </a:p>
      </dgm:t>
    </dgm:pt>
    <dgm:pt modelId="{7650B969-1C89-4129-833A-618BF2FB4227}" type="parTrans" cxnId="{96B7605A-F74C-4C10-B515-E2166B517AB6}">
      <dgm:prSet/>
      <dgm:spPr/>
      <dgm:t>
        <a:bodyPr/>
        <a:lstStyle/>
        <a:p>
          <a:endParaRPr lang="en-US"/>
        </a:p>
      </dgm:t>
    </dgm:pt>
    <dgm:pt modelId="{F866FFB4-154D-4A77-B7E1-49EC6C22F511}" type="sibTrans" cxnId="{96B7605A-F74C-4C10-B515-E2166B517AB6}">
      <dgm:prSet/>
      <dgm:spPr/>
      <dgm:t>
        <a:bodyPr/>
        <a:lstStyle/>
        <a:p>
          <a:endParaRPr lang="en-US"/>
        </a:p>
      </dgm:t>
    </dgm:pt>
    <dgm:pt modelId="{41DFE4AB-6788-4813-89B4-18E4445C9E9F}">
      <dgm:prSet phldrT="[Text]" custT="1"/>
      <dgm:spPr/>
      <dgm:t>
        <a:bodyPr/>
        <a:lstStyle/>
        <a:p>
          <a:pPr>
            <a:buFont typeface="Arial" panose="020B0604020202020204" pitchFamily="34" charset="0"/>
            <a:buChar char="•"/>
          </a:pPr>
          <a:r>
            <a:rPr lang="en-US" sz="2800" dirty="0">
              <a:latin typeface="+mj-lt"/>
            </a:rPr>
            <a:t>Linear Regression</a:t>
          </a:r>
        </a:p>
      </dgm:t>
    </dgm:pt>
    <dgm:pt modelId="{638F0EB7-96D8-4EBE-B475-B10A9A92B762}" type="parTrans" cxnId="{676C47D9-5A3E-45CC-B47B-3647AC53C21C}">
      <dgm:prSet/>
      <dgm:spPr/>
      <dgm:t>
        <a:bodyPr/>
        <a:lstStyle/>
        <a:p>
          <a:endParaRPr lang="en-US"/>
        </a:p>
      </dgm:t>
    </dgm:pt>
    <dgm:pt modelId="{675DD2E1-23DA-4A5E-B485-0BF376000850}" type="sibTrans" cxnId="{676C47D9-5A3E-45CC-B47B-3647AC53C21C}">
      <dgm:prSet/>
      <dgm:spPr/>
      <dgm:t>
        <a:bodyPr/>
        <a:lstStyle/>
        <a:p>
          <a:endParaRPr lang="en-US"/>
        </a:p>
      </dgm:t>
    </dgm:pt>
    <dgm:pt modelId="{00049E7E-7330-4784-A8F5-6C6FE983FEC5}">
      <dgm:prSet phldrT="[Text]" custT="1"/>
      <dgm:spPr/>
      <dgm:t>
        <a:bodyPr/>
        <a:lstStyle/>
        <a:p>
          <a:pPr>
            <a:buFont typeface="Arial" panose="020B0604020202020204" pitchFamily="34" charset="0"/>
            <a:buChar char="•"/>
          </a:pPr>
          <a:r>
            <a:rPr lang="en-US" sz="2800" dirty="0">
              <a:latin typeface="+mj-lt"/>
            </a:rPr>
            <a:t>Random Forest</a:t>
          </a:r>
        </a:p>
      </dgm:t>
    </dgm:pt>
    <dgm:pt modelId="{300A1B9F-03AC-4652-B0F5-571BF9158965}" type="parTrans" cxnId="{A5772B30-D364-4BB6-AE60-96648E30325B}">
      <dgm:prSet/>
      <dgm:spPr/>
      <dgm:t>
        <a:bodyPr/>
        <a:lstStyle/>
        <a:p>
          <a:endParaRPr lang="en-US"/>
        </a:p>
      </dgm:t>
    </dgm:pt>
    <dgm:pt modelId="{2F3003A2-4502-4CE7-BD0D-B0A2FF1912FD}" type="sibTrans" cxnId="{A5772B30-D364-4BB6-AE60-96648E30325B}">
      <dgm:prSet/>
      <dgm:spPr/>
      <dgm:t>
        <a:bodyPr/>
        <a:lstStyle/>
        <a:p>
          <a:endParaRPr lang="en-US"/>
        </a:p>
      </dgm:t>
    </dgm:pt>
    <dgm:pt modelId="{1A77F962-33CC-4996-92B2-F18542CCBA54}">
      <dgm:prSet phldrT="[Text]" custT="1"/>
      <dgm:spPr/>
      <dgm:t>
        <a:bodyPr/>
        <a:lstStyle/>
        <a:p>
          <a:pPr marL="0">
            <a:lnSpc>
              <a:spcPct val="100000"/>
            </a:lnSpc>
            <a:buFont typeface="Arial" panose="020B0604020202020204" pitchFamily="34" charset="0"/>
            <a:buNone/>
          </a:pPr>
          <a:r>
            <a:rPr lang="en-US" sz="1600" b="0" i="0" dirty="0"/>
            <a:t>Use the Random Forest module to create a best fit model mapped to our data points.  </a:t>
          </a:r>
          <a:endParaRPr lang="en-US" sz="1600" dirty="0"/>
        </a:p>
      </dgm:t>
    </dgm:pt>
    <dgm:pt modelId="{FE943018-76DB-4F97-893A-8A084B3BEF7D}" type="parTrans" cxnId="{29AEEC85-CFC2-4DC3-8CAE-1517E63D984F}">
      <dgm:prSet/>
      <dgm:spPr/>
      <dgm:t>
        <a:bodyPr/>
        <a:lstStyle/>
        <a:p>
          <a:endParaRPr lang="en-US"/>
        </a:p>
      </dgm:t>
    </dgm:pt>
    <dgm:pt modelId="{3C90C9E9-D2F0-452E-89B6-919A1A977E12}" type="sibTrans" cxnId="{29AEEC85-CFC2-4DC3-8CAE-1517E63D984F}">
      <dgm:prSet/>
      <dgm:spPr/>
      <dgm:t>
        <a:bodyPr/>
        <a:lstStyle/>
        <a:p>
          <a:endParaRPr lang="en-US"/>
        </a:p>
      </dgm:t>
    </dgm:pt>
    <dgm:pt modelId="{A994DE1F-D288-440B-9FCE-A91005EA66A5}">
      <dgm:prSet phldrT="[Text]" custT="1"/>
      <dgm:spPr/>
      <dgm:t>
        <a:bodyPr/>
        <a:lstStyle/>
        <a:p>
          <a:pPr>
            <a:buFont typeface="Arial" panose="020B0604020202020204" pitchFamily="34" charset="0"/>
            <a:buChar char="•"/>
          </a:pPr>
          <a:r>
            <a:rPr lang="en-US" sz="2800" dirty="0">
              <a:latin typeface="+mj-lt"/>
            </a:rPr>
            <a:t>Predictive Analysis</a:t>
          </a:r>
        </a:p>
      </dgm:t>
    </dgm:pt>
    <dgm:pt modelId="{7F9B5BD6-858F-45E0-AF58-BF59B7B76915}" type="parTrans" cxnId="{3413F72D-C542-4ADA-9850-BC2BF9AA223C}">
      <dgm:prSet/>
      <dgm:spPr/>
      <dgm:t>
        <a:bodyPr/>
        <a:lstStyle/>
        <a:p>
          <a:endParaRPr lang="en-US"/>
        </a:p>
      </dgm:t>
    </dgm:pt>
    <dgm:pt modelId="{FD908679-0898-45F6-A5F5-D650B1969C84}" type="sibTrans" cxnId="{3413F72D-C542-4ADA-9850-BC2BF9AA223C}">
      <dgm:prSet/>
      <dgm:spPr/>
      <dgm:t>
        <a:bodyPr/>
        <a:lstStyle/>
        <a:p>
          <a:endParaRPr lang="en-US"/>
        </a:p>
      </dgm:t>
    </dgm:pt>
    <dgm:pt modelId="{CC596B03-FECE-486E-AF13-F820A9C1AAA3}">
      <dgm:prSet phldrT="[Text]" custT="1"/>
      <dgm:spPr/>
      <dgm:t>
        <a:bodyPr/>
        <a:lstStyle/>
        <a:p>
          <a:pPr marL="0">
            <a:lnSpc>
              <a:spcPct val="100000"/>
            </a:lnSpc>
            <a:buFont typeface="Arial" panose="020B0604020202020204" pitchFamily="34" charset="0"/>
            <a:buNone/>
          </a:pPr>
          <a:r>
            <a:rPr lang="en-US" sz="1600" dirty="0"/>
            <a:t>Create expected league standings based on the model. There are many dependent variables, so even minor adjustments can cause major shifts in the results.</a:t>
          </a:r>
        </a:p>
      </dgm:t>
    </dgm:pt>
    <dgm:pt modelId="{55A88C1A-6A5E-4075-B6E8-3F7786453D8C}" type="parTrans" cxnId="{BEAE66DF-9099-4295-A8A9-9F325A5564CE}">
      <dgm:prSet/>
      <dgm:spPr/>
      <dgm:t>
        <a:bodyPr/>
        <a:lstStyle/>
        <a:p>
          <a:endParaRPr lang="en-US"/>
        </a:p>
      </dgm:t>
    </dgm:pt>
    <dgm:pt modelId="{80572CB8-169E-4BC7-A5A5-5928D71620EF}" type="sibTrans" cxnId="{BEAE66DF-9099-4295-A8A9-9F325A5564CE}">
      <dgm:prSet/>
      <dgm:spPr/>
      <dgm:t>
        <a:bodyPr/>
        <a:lstStyle/>
        <a:p>
          <a:endParaRPr lang="en-US"/>
        </a:p>
      </dgm:t>
    </dgm:pt>
    <dgm:pt modelId="{9CD8D69D-413E-4A69-A6C7-EAD13DE2D766}">
      <dgm:prSet phldrT="[Text]" custT="1"/>
      <dgm:spPr/>
      <dgm:t>
        <a:bodyPr/>
        <a:lstStyle/>
        <a:p>
          <a:pPr marL="0">
            <a:lnSpc>
              <a:spcPct val="100000"/>
            </a:lnSpc>
            <a:buFont typeface="Arial" panose="020B0604020202020204" pitchFamily="34" charset="0"/>
            <a:buNone/>
          </a:pPr>
          <a:r>
            <a:rPr lang="en-US" sz="1600" dirty="0"/>
            <a:t>Once the data is well represented, perform linear regressions on various metrics to quantitatively define any significant observations. </a:t>
          </a:r>
        </a:p>
      </dgm:t>
    </dgm:pt>
    <dgm:pt modelId="{815D42A5-4BE7-44B5-9FB8-C983E8505C14}" type="sibTrans" cxnId="{6D0167EA-F321-4BF0-91DB-B2CF92AA8C9B}">
      <dgm:prSet/>
      <dgm:spPr/>
      <dgm:t>
        <a:bodyPr/>
        <a:lstStyle/>
        <a:p>
          <a:endParaRPr lang="en-US"/>
        </a:p>
      </dgm:t>
    </dgm:pt>
    <dgm:pt modelId="{C583E2EA-6441-4014-B1C2-53942E082306}" type="parTrans" cxnId="{6D0167EA-F321-4BF0-91DB-B2CF92AA8C9B}">
      <dgm:prSet/>
      <dgm:spPr/>
      <dgm:t>
        <a:bodyPr/>
        <a:lstStyle/>
        <a:p>
          <a:endParaRPr lang="en-US"/>
        </a:p>
      </dgm:t>
    </dgm:pt>
    <dgm:pt modelId="{5FEDAFA0-9B9E-4637-9C78-2E9AE9E3427E}" type="pres">
      <dgm:prSet presAssocID="{89F0074C-CD95-4D96-A0BC-41E17C10A63E}" presName="Name0" presStyleCnt="0">
        <dgm:presLayoutVars>
          <dgm:dir/>
          <dgm:animLvl val="lvl"/>
          <dgm:resizeHandles val="exact"/>
        </dgm:presLayoutVars>
      </dgm:prSet>
      <dgm:spPr/>
    </dgm:pt>
    <dgm:pt modelId="{2782B8EC-FD3F-4818-A95D-C67980F26497}" type="pres">
      <dgm:prSet presAssocID="{BA4CA3A0-C60D-409C-A238-BD18C8E3CEDA}" presName="composite" presStyleCnt="0"/>
      <dgm:spPr/>
    </dgm:pt>
    <dgm:pt modelId="{AFF01C75-BFE5-4EEE-9EDF-01EE647281A2}" type="pres">
      <dgm:prSet presAssocID="{BA4CA3A0-C60D-409C-A238-BD18C8E3CEDA}" presName="parTx" presStyleLbl="alignNode1" presStyleIdx="0" presStyleCnt="5">
        <dgm:presLayoutVars>
          <dgm:chMax val="0"/>
          <dgm:chPref val="0"/>
          <dgm:bulletEnabled val="1"/>
        </dgm:presLayoutVars>
      </dgm:prSet>
      <dgm:spPr/>
    </dgm:pt>
    <dgm:pt modelId="{45CD22F7-2BC0-4C54-B0D5-7F381BF45A76}" type="pres">
      <dgm:prSet presAssocID="{BA4CA3A0-C60D-409C-A238-BD18C8E3CEDA}" presName="desTx" presStyleLbl="alignAccFollowNode1" presStyleIdx="0" presStyleCnt="5">
        <dgm:presLayoutVars>
          <dgm:bulletEnabled val="1"/>
        </dgm:presLayoutVars>
      </dgm:prSet>
      <dgm:spPr/>
    </dgm:pt>
    <dgm:pt modelId="{81F401B9-EC7A-43F6-BE53-64E6C7C5AD3C}" type="pres">
      <dgm:prSet presAssocID="{A106C92C-0FC9-4FE9-AA36-A6F8685E9C9D}" presName="space" presStyleCnt="0"/>
      <dgm:spPr/>
    </dgm:pt>
    <dgm:pt modelId="{2F492C0E-DC92-4D32-B9D2-583528FF758D}" type="pres">
      <dgm:prSet presAssocID="{84F8488D-ADE6-4E3C-89F8-9D2278C8490E}" presName="composite" presStyleCnt="0"/>
      <dgm:spPr/>
    </dgm:pt>
    <dgm:pt modelId="{EA261386-0CBB-4C34-B42F-E150678D9C06}" type="pres">
      <dgm:prSet presAssocID="{84F8488D-ADE6-4E3C-89F8-9D2278C8490E}" presName="parTx" presStyleLbl="alignNode1" presStyleIdx="1" presStyleCnt="5">
        <dgm:presLayoutVars>
          <dgm:chMax val="0"/>
          <dgm:chPref val="0"/>
          <dgm:bulletEnabled val="1"/>
        </dgm:presLayoutVars>
      </dgm:prSet>
      <dgm:spPr/>
    </dgm:pt>
    <dgm:pt modelId="{0897E450-147D-4359-8F67-7B12FAF8A274}" type="pres">
      <dgm:prSet presAssocID="{84F8488D-ADE6-4E3C-89F8-9D2278C8490E}" presName="desTx" presStyleLbl="alignAccFollowNode1" presStyleIdx="1" presStyleCnt="5">
        <dgm:presLayoutVars>
          <dgm:bulletEnabled val="1"/>
        </dgm:presLayoutVars>
      </dgm:prSet>
      <dgm:spPr/>
    </dgm:pt>
    <dgm:pt modelId="{76005ECB-79DC-4016-A50C-48164D7C5C0F}" type="pres">
      <dgm:prSet presAssocID="{471C7804-89CA-4E03-B237-601D183366DD}" presName="space" presStyleCnt="0"/>
      <dgm:spPr/>
    </dgm:pt>
    <dgm:pt modelId="{91A692B6-CE8D-486B-B49A-D0E3E5532DED}" type="pres">
      <dgm:prSet presAssocID="{41DFE4AB-6788-4813-89B4-18E4445C9E9F}" presName="composite" presStyleCnt="0"/>
      <dgm:spPr/>
    </dgm:pt>
    <dgm:pt modelId="{3FF758F5-8414-4821-9708-4556B66B9BE4}" type="pres">
      <dgm:prSet presAssocID="{41DFE4AB-6788-4813-89B4-18E4445C9E9F}" presName="parTx" presStyleLbl="alignNode1" presStyleIdx="2" presStyleCnt="5" custScaleX="114754">
        <dgm:presLayoutVars>
          <dgm:chMax val="0"/>
          <dgm:chPref val="0"/>
          <dgm:bulletEnabled val="1"/>
        </dgm:presLayoutVars>
      </dgm:prSet>
      <dgm:spPr/>
    </dgm:pt>
    <dgm:pt modelId="{1370F629-ED9C-446C-83FD-0A0C177A63AA}" type="pres">
      <dgm:prSet presAssocID="{41DFE4AB-6788-4813-89B4-18E4445C9E9F}" presName="desTx" presStyleLbl="alignAccFollowNode1" presStyleIdx="2" presStyleCnt="5" custScaleX="114285">
        <dgm:presLayoutVars>
          <dgm:bulletEnabled val="1"/>
        </dgm:presLayoutVars>
      </dgm:prSet>
      <dgm:spPr/>
    </dgm:pt>
    <dgm:pt modelId="{8591BAA5-0569-4EC0-8DF6-C5A5C250BAF0}" type="pres">
      <dgm:prSet presAssocID="{675DD2E1-23DA-4A5E-B485-0BF376000850}" presName="space" presStyleCnt="0"/>
      <dgm:spPr/>
    </dgm:pt>
    <dgm:pt modelId="{1A95C48A-9853-4A27-83C6-174E72000376}" type="pres">
      <dgm:prSet presAssocID="{00049E7E-7330-4784-A8F5-6C6FE983FEC5}" presName="composite" presStyleCnt="0"/>
      <dgm:spPr/>
    </dgm:pt>
    <dgm:pt modelId="{1B522A00-4193-4050-BA4E-51723F867B10}" type="pres">
      <dgm:prSet presAssocID="{00049E7E-7330-4784-A8F5-6C6FE983FEC5}" presName="parTx" presStyleLbl="alignNode1" presStyleIdx="3" presStyleCnt="5">
        <dgm:presLayoutVars>
          <dgm:chMax val="0"/>
          <dgm:chPref val="0"/>
          <dgm:bulletEnabled val="1"/>
        </dgm:presLayoutVars>
      </dgm:prSet>
      <dgm:spPr/>
    </dgm:pt>
    <dgm:pt modelId="{602FF8D8-728D-4A98-99E2-D4BE66C4E4D7}" type="pres">
      <dgm:prSet presAssocID="{00049E7E-7330-4784-A8F5-6C6FE983FEC5}" presName="desTx" presStyleLbl="alignAccFollowNode1" presStyleIdx="3" presStyleCnt="5">
        <dgm:presLayoutVars>
          <dgm:bulletEnabled val="1"/>
        </dgm:presLayoutVars>
      </dgm:prSet>
      <dgm:spPr/>
    </dgm:pt>
    <dgm:pt modelId="{F0327F17-854B-4C63-90AA-B10AC0AD7142}" type="pres">
      <dgm:prSet presAssocID="{2F3003A2-4502-4CE7-BD0D-B0A2FF1912FD}" presName="space" presStyleCnt="0"/>
      <dgm:spPr/>
    </dgm:pt>
    <dgm:pt modelId="{90A67EE2-D02F-4227-8F40-3EE90422ADF5}" type="pres">
      <dgm:prSet presAssocID="{A994DE1F-D288-440B-9FCE-A91005EA66A5}" presName="composite" presStyleCnt="0"/>
      <dgm:spPr/>
    </dgm:pt>
    <dgm:pt modelId="{9CB1B6D5-2487-4F66-83D3-ECDB2031C054}" type="pres">
      <dgm:prSet presAssocID="{A994DE1F-D288-440B-9FCE-A91005EA66A5}" presName="parTx" presStyleLbl="alignNode1" presStyleIdx="4" presStyleCnt="5">
        <dgm:presLayoutVars>
          <dgm:chMax val="0"/>
          <dgm:chPref val="0"/>
          <dgm:bulletEnabled val="1"/>
        </dgm:presLayoutVars>
      </dgm:prSet>
      <dgm:spPr/>
    </dgm:pt>
    <dgm:pt modelId="{1A463B37-170F-4BBD-A144-351169A791A2}" type="pres">
      <dgm:prSet presAssocID="{A994DE1F-D288-440B-9FCE-A91005EA66A5}" presName="desTx" presStyleLbl="alignAccFollowNode1" presStyleIdx="4" presStyleCnt="5">
        <dgm:presLayoutVars>
          <dgm:bulletEnabled val="1"/>
        </dgm:presLayoutVars>
      </dgm:prSet>
      <dgm:spPr/>
    </dgm:pt>
  </dgm:ptLst>
  <dgm:cxnLst>
    <dgm:cxn modelId="{06107511-A458-41FA-9D5B-B0D6CF27D991}" type="presOf" srcId="{89F0074C-CD95-4D96-A0BC-41E17C10A63E}" destId="{5FEDAFA0-9B9E-4637-9C78-2E9AE9E3427E}" srcOrd="0" destOrd="0" presId="urn:microsoft.com/office/officeart/2005/8/layout/hList1"/>
    <dgm:cxn modelId="{559FD416-7CA5-4198-B236-E42253485A8B}" type="presOf" srcId="{9CD8D69D-413E-4A69-A6C7-EAD13DE2D766}" destId="{1370F629-ED9C-446C-83FD-0A0C177A63AA}" srcOrd="0" destOrd="0" presId="urn:microsoft.com/office/officeart/2005/8/layout/hList1"/>
    <dgm:cxn modelId="{3413F72D-C542-4ADA-9850-BC2BF9AA223C}" srcId="{89F0074C-CD95-4D96-A0BC-41E17C10A63E}" destId="{A994DE1F-D288-440B-9FCE-A91005EA66A5}" srcOrd="4" destOrd="0" parTransId="{7F9B5BD6-858F-45E0-AF58-BF59B7B76915}" sibTransId="{FD908679-0898-45F6-A5F5-D650B1969C84}"/>
    <dgm:cxn modelId="{A5772B30-D364-4BB6-AE60-96648E30325B}" srcId="{89F0074C-CD95-4D96-A0BC-41E17C10A63E}" destId="{00049E7E-7330-4784-A8F5-6C6FE983FEC5}" srcOrd="3" destOrd="0" parTransId="{300A1B9F-03AC-4652-B0F5-571BF9158965}" sibTransId="{2F3003A2-4502-4CE7-BD0D-B0A2FF1912FD}"/>
    <dgm:cxn modelId="{D76FCC4A-9662-43C2-8ED6-C2AFACDEE791}" type="presOf" srcId="{CC596B03-FECE-486E-AF13-F820A9C1AAA3}" destId="{1A463B37-170F-4BBD-A144-351169A791A2}" srcOrd="0" destOrd="0" presId="urn:microsoft.com/office/officeart/2005/8/layout/hList1"/>
    <dgm:cxn modelId="{BD43BE4F-682B-4A8B-BC50-36E2B994BEB6}" type="presOf" srcId="{4BDBF9C9-7154-4D1D-88B9-A172B3CC822D}" destId="{0897E450-147D-4359-8F67-7B12FAF8A274}" srcOrd="0" destOrd="0" presId="urn:microsoft.com/office/officeart/2005/8/layout/hList1"/>
    <dgm:cxn modelId="{1C440F51-DA1B-4FF5-B872-55C8E918D6C4}" type="presOf" srcId="{41DFE4AB-6788-4813-89B4-18E4445C9E9F}" destId="{3FF758F5-8414-4821-9708-4556B66B9BE4}" srcOrd="0" destOrd="0" presId="urn:microsoft.com/office/officeart/2005/8/layout/hList1"/>
    <dgm:cxn modelId="{D64BAA71-8E11-4A93-B837-7A871CFA09DD}" srcId="{BA4CA3A0-C60D-409C-A238-BD18C8E3CEDA}" destId="{43DA1502-88F6-41BB-ADA4-ACA3DE461E44}" srcOrd="0" destOrd="0" parTransId="{24619550-9CD2-4B5F-BBDD-7059E7E9811B}" sibTransId="{C9307F4C-C09F-45FB-8CB6-9FBFF2A01131}"/>
    <dgm:cxn modelId="{96B7605A-F74C-4C10-B515-E2166B517AB6}" srcId="{84F8488D-ADE6-4E3C-89F8-9D2278C8490E}" destId="{4BDBF9C9-7154-4D1D-88B9-A172B3CC822D}" srcOrd="0" destOrd="0" parTransId="{7650B969-1C89-4129-833A-618BF2FB4227}" sibTransId="{F866FFB4-154D-4A77-B7E1-49EC6C22F511}"/>
    <dgm:cxn modelId="{B1FF8F7F-E621-487F-BC04-4DE43148E7A1}" type="presOf" srcId="{A994DE1F-D288-440B-9FCE-A91005EA66A5}" destId="{9CB1B6D5-2487-4F66-83D3-ECDB2031C054}" srcOrd="0" destOrd="0" presId="urn:microsoft.com/office/officeart/2005/8/layout/hList1"/>
    <dgm:cxn modelId="{29AEEC85-CFC2-4DC3-8CAE-1517E63D984F}" srcId="{00049E7E-7330-4784-A8F5-6C6FE983FEC5}" destId="{1A77F962-33CC-4996-92B2-F18542CCBA54}" srcOrd="0" destOrd="0" parTransId="{FE943018-76DB-4F97-893A-8A084B3BEF7D}" sibTransId="{3C90C9E9-D2F0-452E-89B6-919A1A977E12}"/>
    <dgm:cxn modelId="{AA6AD689-6C9E-4AE8-A499-CE5C59CD6DFD}" type="presOf" srcId="{84F8488D-ADE6-4E3C-89F8-9D2278C8490E}" destId="{EA261386-0CBB-4C34-B42F-E150678D9C06}" srcOrd="0" destOrd="0" presId="urn:microsoft.com/office/officeart/2005/8/layout/hList1"/>
    <dgm:cxn modelId="{68A93DC5-436D-4276-9A21-DF68CEB42BE5}" srcId="{89F0074C-CD95-4D96-A0BC-41E17C10A63E}" destId="{BA4CA3A0-C60D-409C-A238-BD18C8E3CEDA}" srcOrd="0" destOrd="0" parTransId="{AB21B411-D689-4756-9B2F-2C2AF11BE819}" sibTransId="{A106C92C-0FC9-4FE9-AA36-A6F8685E9C9D}"/>
    <dgm:cxn modelId="{D0C69CC5-8D50-48DB-854A-A57B35B79EB2}" type="presOf" srcId="{00049E7E-7330-4784-A8F5-6C6FE983FEC5}" destId="{1B522A00-4193-4050-BA4E-51723F867B10}" srcOrd="0" destOrd="0" presId="urn:microsoft.com/office/officeart/2005/8/layout/hList1"/>
    <dgm:cxn modelId="{EC9261C8-185A-47DF-8813-3427001462A0}" type="presOf" srcId="{1A77F962-33CC-4996-92B2-F18542CCBA54}" destId="{602FF8D8-728D-4A98-99E2-D4BE66C4E4D7}" srcOrd="0" destOrd="0" presId="urn:microsoft.com/office/officeart/2005/8/layout/hList1"/>
    <dgm:cxn modelId="{676C47D9-5A3E-45CC-B47B-3647AC53C21C}" srcId="{89F0074C-CD95-4D96-A0BC-41E17C10A63E}" destId="{41DFE4AB-6788-4813-89B4-18E4445C9E9F}" srcOrd="2" destOrd="0" parTransId="{638F0EB7-96D8-4EBE-B475-B10A9A92B762}" sibTransId="{675DD2E1-23DA-4A5E-B485-0BF376000850}"/>
    <dgm:cxn modelId="{9F23B4DB-505B-428C-9797-91F04AE34F03}" type="presOf" srcId="{BA4CA3A0-C60D-409C-A238-BD18C8E3CEDA}" destId="{AFF01C75-BFE5-4EEE-9EDF-01EE647281A2}" srcOrd="0" destOrd="0" presId="urn:microsoft.com/office/officeart/2005/8/layout/hList1"/>
    <dgm:cxn modelId="{BEAE66DF-9099-4295-A8A9-9F325A5564CE}" srcId="{A994DE1F-D288-440B-9FCE-A91005EA66A5}" destId="{CC596B03-FECE-486E-AF13-F820A9C1AAA3}" srcOrd="0" destOrd="0" parTransId="{55A88C1A-6A5E-4075-B6E8-3F7786453D8C}" sibTransId="{80572CB8-169E-4BC7-A5A5-5928D71620EF}"/>
    <dgm:cxn modelId="{9DC366E5-64ED-4450-BA6B-3B3234EF988C}" srcId="{89F0074C-CD95-4D96-A0BC-41E17C10A63E}" destId="{84F8488D-ADE6-4E3C-89F8-9D2278C8490E}" srcOrd="1" destOrd="0" parTransId="{2C93A761-BBE7-42E7-8034-DD768C485569}" sibTransId="{471C7804-89CA-4E03-B237-601D183366DD}"/>
    <dgm:cxn modelId="{6D0167EA-F321-4BF0-91DB-B2CF92AA8C9B}" srcId="{41DFE4AB-6788-4813-89B4-18E4445C9E9F}" destId="{9CD8D69D-413E-4A69-A6C7-EAD13DE2D766}" srcOrd="0" destOrd="0" parTransId="{C583E2EA-6441-4014-B1C2-53942E082306}" sibTransId="{815D42A5-4BE7-44B5-9FB8-C983E8505C14}"/>
    <dgm:cxn modelId="{0D1EFBFA-04B5-4903-909B-209BC4CA46B8}" type="presOf" srcId="{43DA1502-88F6-41BB-ADA4-ACA3DE461E44}" destId="{45CD22F7-2BC0-4C54-B0D5-7F381BF45A76}" srcOrd="0" destOrd="0" presId="urn:microsoft.com/office/officeart/2005/8/layout/hList1"/>
    <dgm:cxn modelId="{D322B126-695B-4734-BFCC-4FD8599A1EEF}" type="presParOf" srcId="{5FEDAFA0-9B9E-4637-9C78-2E9AE9E3427E}" destId="{2782B8EC-FD3F-4818-A95D-C67980F26497}" srcOrd="0" destOrd="0" presId="urn:microsoft.com/office/officeart/2005/8/layout/hList1"/>
    <dgm:cxn modelId="{F0331B5B-878F-47FF-844E-B7BAA5CE0748}" type="presParOf" srcId="{2782B8EC-FD3F-4818-A95D-C67980F26497}" destId="{AFF01C75-BFE5-4EEE-9EDF-01EE647281A2}" srcOrd="0" destOrd="0" presId="urn:microsoft.com/office/officeart/2005/8/layout/hList1"/>
    <dgm:cxn modelId="{33223156-16DC-45FD-B9F5-388F100032B6}" type="presParOf" srcId="{2782B8EC-FD3F-4818-A95D-C67980F26497}" destId="{45CD22F7-2BC0-4C54-B0D5-7F381BF45A76}" srcOrd="1" destOrd="0" presId="urn:microsoft.com/office/officeart/2005/8/layout/hList1"/>
    <dgm:cxn modelId="{49110503-FD89-466D-8B67-A14C10243B3C}" type="presParOf" srcId="{5FEDAFA0-9B9E-4637-9C78-2E9AE9E3427E}" destId="{81F401B9-EC7A-43F6-BE53-64E6C7C5AD3C}" srcOrd="1" destOrd="0" presId="urn:microsoft.com/office/officeart/2005/8/layout/hList1"/>
    <dgm:cxn modelId="{25077831-D5CE-400E-9DBD-339B93B7FE2A}" type="presParOf" srcId="{5FEDAFA0-9B9E-4637-9C78-2E9AE9E3427E}" destId="{2F492C0E-DC92-4D32-B9D2-583528FF758D}" srcOrd="2" destOrd="0" presId="urn:microsoft.com/office/officeart/2005/8/layout/hList1"/>
    <dgm:cxn modelId="{58614F9D-663F-4A7F-83D8-2177F77D199B}" type="presParOf" srcId="{2F492C0E-DC92-4D32-B9D2-583528FF758D}" destId="{EA261386-0CBB-4C34-B42F-E150678D9C06}" srcOrd="0" destOrd="0" presId="urn:microsoft.com/office/officeart/2005/8/layout/hList1"/>
    <dgm:cxn modelId="{298AFA8D-0573-4048-AB26-29D64E2FCE63}" type="presParOf" srcId="{2F492C0E-DC92-4D32-B9D2-583528FF758D}" destId="{0897E450-147D-4359-8F67-7B12FAF8A274}" srcOrd="1" destOrd="0" presId="urn:microsoft.com/office/officeart/2005/8/layout/hList1"/>
    <dgm:cxn modelId="{2FDEA2A0-E2A2-4DA8-931E-EEFECBE37BAB}" type="presParOf" srcId="{5FEDAFA0-9B9E-4637-9C78-2E9AE9E3427E}" destId="{76005ECB-79DC-4016-A50C-48164D7C5C0F}" srcOrd="3" destOrd="0" presId="urn:microsoft.com/office/officeart/2005/8/layout/hList1"/>
    <dgm:cxn modelId="{0F97A2DD-AC5C-4BB0-AAEC-90932C4029E8}" type="presParOf" srcId="{5FEDAFA0-9B9E-4637-9C78-2E9AE9E3427E}" destId="{91A692B6-CE8D-486B-B49A-D0E3E5532DED}" srcOrd="4" destOrd="0" presId="urn:microsoft.com/office/officeart/2005/8/layout/hList1"/>
    <dgm:cxn modelId="{F16D0B09-7F2F-465E-8C80-8FCE67FAC08F}" type="presParOf" srcId="{91A692B6-CE8D-486B-B49A-D0E3E5532DED}" destId="{3FF758F5-8414-4821-9708-4556B66B9BE4}" srcOrd="0" destOrd="0" presId="urn:microsoft.com/office/officeart/2005/8/layout/hList1"/>
    <dgm:cxn modelId="{5BBC078C-A0D1-462E-A571-76B587A4C6C9}" type="presParOf" srcId="{91A692B6-CE8D-486B-B49A-D0E3E5532DED}" destId="{1370F629-ED9C-446C-83FD-0A0C177A63AA}" srcOrd="1" destOrd="0" presId="urn:microsoft.com/office/officeart/2005/8/layout/hList1"/>
    <dgm:cxn modelId="{7B52E8D2-E8B9-4209-8012-5655812E37D1}" type="presParOf" srcId="{5FEDAFA0-9B9E-4637-9C78-2E9AE9E3427E}" destId="{8591BAA5-0569-4EC0-8DF6-C5A5C250BAF0}" srcOrd="5" destOrd="0" presId="urn:microsoft.com/office/officeart/2005/8/layout/hList1"/>
    <dgm:cxn modelId="{9C11E458-E8FE-4A78-BC35-6125384A9021}" type="presParOf" srcId="{5FEDAFA0-9B9E-4637-9C78-2E9AE9E3427E}" destId="{1A95C48A-9853-4A27-83C6-174E72000376}" srcOrd="6" destOrd="0" presId="urn:microsoft.com/office/officeart/2005/8/layout/hList1"/>
    <dgm:cxn modelId="{F0EB5E9C-5719-4DA7-BDD7-AFF83EBFE0AA}" type="presParOf" srcId="{1A95C48A-9853-4A27-83C6-174E72000376}" destId="{1B522A00-4193-4050-BA4E-51723F867B10}" srcOrd="0" destOrd="0" presId="urn:microsoft.com/office/officeart/2005/8/layout/hList1"/>
    <dgm:cxn modelId="{2D642835-1BD0-4E49-B1F5-2956AA7FA0EB}" type="presParOf" srcId="{1A95C48A-9853-4A27-83C6-174E72000376}" destId="{602FF8D8-728D-4A98-99E2-D4BE66C4E4D7}" srcOrd="1" destOrd="0" presId="urn:microsoft.com/office/officeart/2005/8/layout/hList1"/>
    <dgm:cxn modelId="{F31579D3-6526-4A7F-96B6-8A7868A168B2}" type="presParOf" srcId="{5FEDAFA0-9B9E-4637-9C78-2E9AE9E3427E}" destId="{F0327F17-854B-4C63-90AA-B10AC0AD7142}" srcOrd="7" destOrd="0" presId="urn:microsoft.com/office/officeart/2005/8/layout/hList1"/>
    <dgm:cxn modelId="{E08969C8-BF02-4417-849B-F77BEB8FC678}" type="presParOf" srcId="{5FEDAFA0-9B9E-4637-9C78-2E9AE9E3427E}" destId="{90A67EE2-D02F-4227-8F40-3EE90422ADF5}" srcOrd="8" destOrd="0" presId="urn:microsoft.com/office/officeart/2005/8/layout/hList1"/>
    <dgm:cxn modelId="{48BE0193-036C-43D4-BC99-3FFF92CA197B}" type="presParOf" srcId="{90A67EE2-D02F-4227-8F40-3EE90422ADF5}" destId="{9CB1B6D5-2487-4F66-83D3-ECDB2031C054}" srcOrd="0" destOrd="0" presId="urn:microsoft.com/office/officeart/2005/8/layout/hList1"/>
    <dgm:cxn modelId="{0BE9B0FD-3F20-47C0-86BE-1A9461CE8E86}" type="presParOf" srcId="{90A67EE2-D02F-4227-8F40-3EE90422ADF5}" destId="{1A463B37-170F-4BBD-A144-351169A791A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9FA3E-3D6C-4B7B-A14A-1A5DA05BFC6A}">
      <dsp:nvSpPr>
        <dsp:cNvPr id="0" name=""/>
        <dsp:cNvSpPr/>
      </dsp:nvSpPr>
      <dsp:spPr>
        <a:xfrm>
          <a:off x="169972" y="1040247"/>
          <a:ext cx="1683900" cy="1683900"/>
        </a:xfrm>
        <a:prstGeom prst="ellipse">
          <a:avLst/>
        </a:prstGeom>
        <a:blipFill>
          <a:blip xmlns:r="http://schemas.openxmlformats.org/officeDocument/2006/relationships" r:embed="rId1"/>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421259-980F-464A-A78F-FF2B84CAE823}">
      <dsp:nvSpPr>
        <dsp:cNvPr id="0" name=""/>
        <dsp:cNvSpPr/>
      </dsp:nvSpPr>
      <dsp:spPr>
        <a:xfrm>
          <a:off x="13632" y="2849834"/>
          <a:ext cx="1996580" cy="1014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spc="20">
              <a:latin typeface="+mj-lt"/>
            </a:defRPr>
          </a:pPr>
          <a:r>
            <a:rPr lang="en-US" sz="1600" kern="1200" dirty="0">
              <a:solidFill>
                <a:schemeClr val="tx1"/>
              </a:solidFill>
            </a:rPr>
            <a:t>Sam Caslowitz</a:t>
          </a:r>
        </a:p>
        <a:p>
          <a:pPr marL="0" lvl="0" indent="0" algn="ctr" defTabSz="711200">
            <a:lnSpc>
              <a:spcPct val="100000"/>
            </a:lnSpc>
            <a:spcBef>
              <a:spcPct val="0"/>
            </a:spcBef>
            <a:spcAft>
              <a:spcPct val="35000"/>
            </a:spcAft>
            <a:buNone/>
            <a:defRPr b="1" spc="20">
              <a:latin typeface="+mj-lt"/>
            </a:defRPr>
          </a:pPr>
          <a:r>
            <a:rPr lang="en-US" sz="1000" b="1" kern="1200" dirty="0">
              <a:solidFill>
                <a:schemeClr val="tx1"/>
              </a:solidFill>
            </a:rPr>
            <a:t>- Machine Learning</a:t>
          </a:r>
        </a:p>
        <a:p>
          <a:pPr marL="0" lvl="0" indent="0" algn="ctr" defTabSz="711200">
            <a:lnSpc>
              <a:spcPct val="100000"/>
            </a:lnSpc>
            <a:spcBef>
              <a:spcPct val="0"/>
            </a:spcBef>
            <a:spcAft>
              <a:spcPct val="35000"/>
            </a:spcAft>
            <a:buNone/>
            <a:defRPr b="1" spc="20">
              <a:latin typeface="+mj-lt"/>
            </a:defRPr>
          </a:pPr>
          <a:endParaRPr lang="en-US" sz="1600" kern="1200" dirty="0">
            <a:solidFill>
              <a:schemeClr val="tx1"/>
            </a:solidFill>
          </a:endParaRPr>
        </a:p>
        <a:p>
          <a:pPr marL="0" lvl="0" indent="0" algn="ctr" defTabSz="711200">
            <a:lnSpc>
              <a:spcPct val="100000"/>
            </a:lnSpc>
            <a:spcBef>
              <a:spcPct val="0"/>
            </a:spcBef>
            <a:spcAft>
              <a:spcPct val="35000"/>
            </a:spcAft>
            <a:buNone/>
            <a:defRPr b="1" spc="20">
              <a:latin typeface="+mj-lt"/>
            </a:defRPr>
          </a:pPr>
          <a:endParaRPr lang="en-US" sz="1600" kern="1200" dirty="0">
            <a:solidFill>
              <a:schemeClr val="tx1"/>
            </a:solidFill>
          </a:endParaRPr>
        </a:p>
      </dsp:txBody>
      <dsp:txXfrm>
        <a:off x="13632" y="2849834"/>
        <a:ext cx="1996580" cy="1014293"/>
      </dsp:txXfrm>
    </dsp:sp>
    <dsp:sp modelId="{9C4B32E9-670F-4A25-85EC-5B9B4B333B7D}">
      <dsp:nvSpPr>
        <dsp:cNvPr id="0" name=""/>
        <dsp:cNvSpPr/>
      </dsp:nvSpPr>
      <dsp:spPr>
        <a:xfrm>
          <a:off x="13632" y="3699967"/>
          <a:ext cx="1996580" cy="670272"/>
        </a:xfrm>
        <a:prstGeom prst="rect">
          <a:avLst/>
        </a:prstGeom>
        <a:noFill/>
        <a:ln>
          <a:noFill/>
        </a:ln>
        <a:effectLst/>
      </dsp:spPr>
      <dsp:style>
        <a:lnRef idx="0">
          <a:scrgbClr r="0" g="0" b="0"/>
        </a:lnRef>
        <a:fillRef idx="0">
          <a:scrgbClr r="0" g="0" b="0"/>
        </a:fillRef>
        <a:effectRef idx="0">
          <a:scrgbClr r="0" g="0" b="0"/>
        </a:effectRef>
        <a:fontRef idx="minor"/>
      </dsp:style>
    </dsp:sp>
    <dsp:sp modelId="{AE0991CE-B772-49B6-82E2-175D42131C13}">
      <dsp:nvSpPr>
        <dsp:cNvPr id="0" name=""/>
        <dsp:cNvSpPr/>
      </dsp:nvSpPr>
      <dsp:spPr>
        <a:xfrm>
          <a:off x="2515955" y="1040247"/>
          <a:ext cx="1683900" cy="1683900"/>
        </a:xfrm>
        <a:prstGeom prst="ellipse">
          <a:avLst/>
        </a:prstGeom>
        <a:blipFill>
          <a:blip xmlns:r="http://schemas.openxmlformats.org/officeDocument/2006/relationships" r:embed="rId2"/>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ACC065-22AB-4213-99A2-232DA38089F6}">
      <dsp:nvSpPr>
        <dsp:cNvPr id="0" name=""/>
        <dsp:cNvSpPr/>
      </dsp:nvSpPr>
      <dsp:spPr>
        <a:xfrm>
          <a:off x="2359614" y="2837896"/>
          <a:ext cx="1996580" cy="10381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spc="20">
              <a:latin typeface="+mj-lt"/>
            </a:defRPr>
          </a:pPr>
          <a:r>
            <a:rPr lang="en-US" sz="1600" b="1" kern="1200" dirty="0">
              <a:solidFill>
                <a:schemeClr val="tx1"/>
              </a:solidFill>
              <a:latin typeface="+mj-lt"/>
            </a:rPr>
            <a:t>Trevor Jackson</a:t>
          </a:r>
        </a:p>
        <a:p>
          <a:pPr marL="0" lvl="0" indent="0" algn="ctr" defTabSz="711200">
            <a:lnSpc>
              <a:spcPct val="100000"/>
            </a:lnSpc>
            <a:spcBef>
              <a:spcPct val="0"/>
            </a:spcBef>
            <a:spcAft>
              <a:spcPct val="35000"/>
            </a:spcAft>
            <a:buNone/>
            <a:defRPr b="1" spc="20">
              <a:latin typeface="+mj-lt"/>
            </a:defRPr>
          </a:pPr>
          <a:r>
            <a:rPr lang="en-US" sz="1000" b="1" kern="1200" dirty="0">
              <a:solidFill>
                <a:schemeClr val="tx1"/>
              </a:solidFill>
              <a:latin typeface="+mj-lt"/>
            </a:rPr>
            <a:t>- Database</a:t>
          </a:r>
        </a:p>
        <a:p>
          <a:pPr marL="0" lvl="0" indent="0" algn="ctr" defTabSz="711200">
            <a:lnSpc>
              <a:spcPct val="100000"/>
            </a:lnSpc>
            <a:spcBef>
              <a:spcPct val="0"/>
            </a:spcBef>
            <a:spcAft>
              <a:spcPct val="35000"/>
            </a:spcAft>
            <a:buNone/>
            <a:defRPr b="1" spc="20">
              <a:latin typeface="+mj-lt"/>
            </a:defRPr>
          </a:pPr>
          <a:r>
            <a:rPr lang="en-US" sz="1000" b="1" kern="1200" dirty="0">
              <a:solidFill>
                <a:schemeClr val="tx1"/>
              </a:solidFill>
              <a:latin typeface="+mj-lt"/>
            </a:rPr>
            <a:t>- Visualization</a:t>
          </a:r>
        </a:p>
        <a:p>
          <a:pPr marL="0" lvl="0" indent="0" algn="ctr" defTabSz="711200">
            <a:lnSpc>
              <a:spcPct val="100000"/>
            </a:lnSpc>
            <a:spcBef>
              <a:spcPct val="0"/>
            </a:spcBef>
            <a:spcAft>
              <a:spcPct val="35000"/>
            </a:spcAft>
            <a:buNone/>
            <a:defRPr b="1" spc="20">
              <a:latin typeface="+mj-lt"/>
            </a:defRPr>
          </a:pPr>
          <a:endParaRPr lang="en-US" sz="1000" b="1" kern="1200" dirty="0">
            <a:solidFill>
              <a:schemeClr val="tx1"/>
            </a:solidFill>
            <a:latin typeface="+mj-lt"/>
          </a:endParaRPr>
        </a:p>
        <a:p>
          <a:pPr marL="0" lvl="0" indent="0" algn="ctr" defTabSz="711200">
            <a:lnSpc>
              <a:spcPct val="100000"/>
            </a:lnSpc>
            <a:spcBef>
              <a:spcPct val="0"/>
            </a:spcBef>
            <a:spcAft>
              <a:spcPct val="35000"/>
            </a:spcAft>
            <a:buNone/>
            <a:defRPr b="1" spc="20">
              <a:latin typeface="+mj-lt"/>
            </a:defRPr>
          </a:pPr>
          <a:endParaRPr lang="en-US" sz="1000" b="1" kern="1200" dirty="0">
            <a:solidFill>
              <a:schemeClr val="tx1"/>
            </a:solidFill>
            <a:latin typeface="+mj-lt"/>
          </a:endParaRPr>
        </a:p>
      </dsp:txBody>
      <dsp:txXfrm>
        <a:off x="2359614" y="2837896"/>
        <a:ext cx="1996580" cy="1038169"/>
      </dsp:txXfrm>
    </dsp:sp>
    <dsp:sp modelId="{15A0F3F4-001F-489D-BAB2-823F5DA1523F}">
      <dsp:nvSpPr>
        <dsp:cNvPr id="0" name=""/>
        <dsp:cNvSpPr/>
      </dsp:nvSpPr>
      <dsp:spPr>
        <a:xfrm>
          <a:off x="2359614" y="3699967"/>
          <a:ext cx="1996580" cy="670272"/>
        </a:xfrm>
        <a:prstGeom prst="rect">
          <a:avLst/>
        </a:prstGeom>
        <a:noFill/>
        <a:ln>
          <a:noFill/>
        </a:ln>
        <a:effectLst/>
      </dsp:spPr>
      <dsp:style>
        <a:lnRef idx="0">
          <a:scrgbClr r="0" g="0" b="0"/>
        </a:lnRef>
        <a:fillRef idx="0">
          <a:scrgbClr r="0" g="0" b="0"/>
        </a:fillRef>
        <a:effectRef idx="0">
          <a:scrgbClr r="0" g="0" b="0"/>
        </a:effectRef>
        <a:fontRef idx="minor"/>
      </dsp:style>
    </dsp:sp>
    <dsp:sp modelId="{E2A42FB0-E5D8-4269-825F-C9A2BF3EB419}">
      <dsp:nvSpPr>
        <dsp:cNvPr id="0" name=""/>
        <dsp:cNvSpPr/>
      </dsp:nvSpPr>
      <dsp:spPr>
        <a:xfrm>
          <a:off x="4861937" y="1040247"/>
          <a:ext cx="1683900" cy="1683900"/>
        </a:xfrm>
        <a:prstGeom prst="ellipse">
          <a:avLst/>
        </a:prstGeom>
        <a:blipFill rotWithShape="1">
          <a:blip xmlns:r="http://schemas.openxmlformats.org/officeDocument/2006/relationships" r:embed="rId3">
            <a:extLst>
              <a:ext uri="{28A0092B-C50C-407E-A947-70E740481C1C}">
                <a14:useLocalDpi xmlns:a14="http://schemas.microsoft.com/office/drawing/2010/main" val="0"/>
              </a:ext>
            </a:extLst>
          </a:blip>
          <a:srcRect/>
          <a:stretch>
            <a:fillRect l="-23000" r="-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FF52D3-8C5F-4269-AD2E-5EB957281A1B}">
      <dsp:nvSpPr>
        <dsp:cNvPr id="0" name=""/>
        <dsp:cNvSpPr/>
      </dsp:nvSpPr>
      <dsp:spPr>
        <a:xfrm>
          <a:off x="4705597" y="2863972"/>
          <a:ext cx="1996580" cy="9860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spc="20">
              <a:latin typeface="+mj-lt"/>
            </a:defRPr>
          </a:pPr>
          <a:r>
            <a:rPr lang="en-US" sz="1600" kern="1200" dirty="0">
              <a:solidFill>
                <a:schemeClr val="tx1"/>
              </a:solidFill>
            </a:rPr>
            <a:t>Parker Jones</a:t>
          </a:r>
        </a:p>
        <a:p>
          <a:pPr marL="0" lvl="0" indent="0" algn="ctr" defTabSz="711200">
            <a:lnSpc>
              <a:spcPct val="100000"/>
            </a:lnSpc>
            <a:spcBef>
              <a:spcPct val="0"/>
            </a:spcBef>
            <a:spcAft>
              <a:spcPct val="35000"/>
            </a:spcAft>
            <a:buNone/>
            <a:defRPr b="1" spc="20">
              <a:latin typeface="+mj-lt"/>
            </a:defRPr>
          </a:pPr>
          <a:r>
            <a:rPr lang="en-US" sz="1000" kern="1200" dirty="0">
              <a:solidFill>
                <a:schemeClr val="tx1"/>
              </a:solidFill>
            </a:rPr>
            <a:t>- Visualization</a:t>
          </a:r>
        </a:p>
      </dsp:txBody>
      <dsp:txXfrm>
        <a:off x="4705597" y="2863972"/>
        <a:ext cx="1996580" cy="986018"/>
      </dsp:txXfrm>
    </dsp:sp>
    <dsp:sp modelId="{010D7A99-06A7-4020-8965-A136D2CFB633}">
      <dsp:nvSpPr>
        <dsp:cNvPr id="0" name=""/>
        <dsp:cNvSpPr/>
      </dsp:nvSpPr>
      <dsp:spPr>
        <a:xfrm>
          <a:off x="4705597" y="3699967"/>
          <a:ext cx="1996580" cy="670272"/>
        </a:xfrm>
        <a:prstGeom prst="rect">
          <a:avLst/>
        </a:prstGeom>
        <a:noFill/>
        <a:ln>
          <a:noFill/>
        </a:ln>
        <a:effectLst/>
      </dsp:spPr>
      <dsp:style>
        <a:lnRef idx="0">
          <a:scrgbClr r="0" g="0" b="0"/>
        </a:lnRef>
        <a:fillRef idx="0">
          <a:scrgbClr r="0" g="0" b="0"/>
        </a:fillRef>
        <a:effectRef idx="0">
          <a:scrgbClr r="0" g="0" b="0"/>
        </a:effectRef>
        <a:fontRef idx="minor"/>
      </dsp:style>
    </dsp:sp>
    <dsp:sp modelId="{508CC0E6-B92B-4824-8642-E0B0EDEDEEB1}">
      <dsp:nvSpPr>
        <dsp:cNvPr id="0" name=""/>
        <dsp:cNvSpPr/>
      </dsp:nvSpPr>
      <dsp:spPr>
        <a:xfrm>
          <a:off x="7207919" y="1040247"/>
          <a:ext cx="1683900" cy="1683900"/>
        </a:xfrm>
        <a:prstGeom prst="ellipse">
          <a:avLst/>
        </a:prstGeom>
        <a:blipFill>
          <a:blip xmlns:r="http://schemas.openxmlformats.org/officeDocument/2006/relationships" r:embed="rId4"/>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3904AD-B991-4C35-B92A-79B40E562773}">
      <dsp:nvSpPr>
        <dsp:cNvPr id="0" name=""/>
        <dsp:cNvSpPr/>
      </dsp:nvSpPr>
      <dsp:spPr>
        <a:xfrm>
          <a:off x="7051579" y="2907104"/>
          <a:ext cx="1996580" cy="899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spc="20">
              <a:latin typeface="+mj-lt"/>
            </a:defRPr>
          </a:pPr>
          <a:r>
            <a:rPr lang="en-US" sz="1600" b="1" kern="1200" dirty="0">
              <a:solidFill>
                <a:schemeClr val="tx1"/>
              </a:solidFill>
              <a:latin typeface="+mj-lt"/>
            </a:rPr>
            <a:t>Kwasi Sefah</a:t>
          </a:r>
        </a:p>
        <a:p>
          <a:pPr marL="0" lvl="0" indent="0" algn="ctr" defTabSz="711200">
            <a:lnSpc>
              <a:spcPct val="100000"/>
            </a:lnSpc>
            <a:spcBef>
              <a:spcPct val="0"/>
            </a:spcBef>
            <a:spcAft>
              <a:spcPct val="35000"/>
            </a:spcAft>
            <a:buNone/>
            <a:defRPr b="1" spc="20">
              <a:latin typeface="+mj-lt"/>
            </a:defRPr>
          </a:pPr>
          <a:r>
            <a:rPr lang="en-US" sz="1000" b="1" kern="1200" dirty="0">
              <a:solidFill>
                <a:schemeClr val="tx1"/>
              </a:solidFill>
              <a:latin typeface="+mj-lt"/>
            </a:rPr>
            <a:t>- Machine Learning</a:t>
          </a:r>
        </a:p>
        <a:p>
          <a:pPr marL="0" lvl="0" indent="0" algn="ctr" defTabSz="711200">
            <a:lnSpc>
              <a:spcPct val="100000"/>
            </a:lnSpc>
            <a:spcBef>
              <a:spcPct val="0"/>
            </a:spcBef>
            <a:spcAft>
              <a:spcPct val="35000"/>
            </a:spcAft>
            <a:buNone/>
            <a:defRPr b="1" spc="20">
              <a:latin typeface="+mj-lt"/>
            </a:defRPr>
          </a:pPr>
          <a:r>
            <a:rPr lang="en-US" sz="1000" b="1" kern="1200" dirty="0">
              <a:solidFill>
                <a:schemeClr val="tx1"/>
              </a:solidFill>
              <a:latin typeface="+mj-lt"/>
            </a:rPr>
            <a:t>- Visualization</a:t>
          </a:r>
        </a:p>
      </dsp:txBody>
      <dsp:txXfrm>
        <a:off x="7051579" y="2907104"/>
        <a:ext cx="1996580" cy="899753"/>
      </dsp:txXfrm>
    </dsp:sp>
    <dsp:sp modelId="{B75FD10B-8883-4E1E-81FB-D3CBABF9C8D7}">
      <dsp:nvSpPr>
        <dsp:cNvPr id="0" name=""/>
        <dsp:cNvSpPr/>
      </dsp:nvSpPr>
      <dsp:spPr>
        <a:xfrm>
          <a:off x="7051579" y="3699967"/>
          <a:ext cx="1996580" cy="670272"/>
        </a:xfrm>
        <a:prstGeom prst="rect">
          <a:avLst/>
        </a:prstGeom>
        <a:noFill/>
        <a:ln>
          <a:noFill/>
        </a:ln>
        <a:effectLst/>
      </dsp:spPr>
      <dsp:style>
        <a:lnRef idx="0">
          <a:scrgbClr r="0" g="0" b="0"/>
        </a:lnRef>
        <a:fillRef idx="0">
          <a:scrgbClr r="0" g="0" b="0"/>
        </a:fillRef>
        <a:effectRef idx="0">
          <a:scrgbClr r="0" g="0" b="0"/>
        </a:effectRef>
        <a:fontRef idx="minor"/>
      </dsp:style>
    </dsp:sp>
    <dsp:sp modelId="{64524C47-79DE-4B44-AC1F-905969F4F98B}">
      <dsp:nvSpPr>
        <dsp:cNvPr id="0" name=""/>
        <dsp:cNvSpPr/>
      </dsp:nvSpPr>
      <dsp:spPr>
        <a:xfrm>
          <a:off x="9553902" y="1040247"/>
          <a:ext cx="1683900" cy="1683900"/>
        </a:xfrm>
        <a:prstGeom prst="ellipse">
          <a:avLst/>
        </a:prstGeom>
        <a:blipFill rotWithShape="1">
          <a:blip xmlns:r="http://schemas.openxmlformats.org/officeDocument/2006/relationships" r:embed="rId3">
            <a:extLst>
              <a:ext uri="{28A0092B-C50C-407E-A947-70E740481C1C}">
                <a14:useLocalDpi xmlns:a14="http://schemas.microsoft.com/office/drawing/2010/main" val="0"/>
              </a:ext>
            </a:extLst>
          </a:blip>
          <a:srcRect/>
          <a:stretch>
            <a:fillRect l="-23000" r="-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15C6ED-88DE-4C20-89DB-2E731BFC6182}">
      <dsp:nvSpPr>
        <dsp:cNvPr id="0" name=""/>
        <dsp:cNvSpPr/>
      </dsp:nvSpPr>
      <dsp:spPr>
        <a:xfrm>
          <a:off x="9397562" y="2941610"/>
          <a:ext cx="1996580" cy="8307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spc="20">
              <a:latin typeface="+mj-lt"/>
            </a:defRPr>
          </a:pPr>
          <a:r>
            <a:rPr lang="en-US" sz="1600" kern="1200" dirty="0">
              <a:solidFill>
                <a:schemeClr val="tx1"/>
              </a:solidFill>
            </a:rPr>
            <a:t>Edwin Yu</a:t>
          </a:r>
        </a:p>
        <a:p>
          <a:pPr marL="0" lvl="0" indent="0" algn="ctr" defTabSz="711200">
            <a:lnSpc>
              <a:spcPct val="100000"/>
            </a:lnSpc>
            <a:spcBef>
              <a:spcPct val="0"/>
            </a:spcBef>
            <a:spcAft>
              <a:spcPct val="35000"/>
            </a:spcAft>
            <a:buNone/>
            <a:defRPr b="1" spc="20">
              <a:latin typeface="+mj-lt"/>
            </a:defRPr>
          </a:pPr>
          <a:r>
            <a:rPr lang="en-US" sz="1000" kern="1200" dirty="0">
              <a:solidFill>
                <a:schemeClr val="tx1"/>
              </a:solidFill>
            </a:rPr>
            <a:t>- Machine Learning</a:t>
          </a:r>
        </a:p>
        <a:p>
          <a:pPr marL="0" lvl="0" indent="0" algn="ctr" defTabSz="711200">
            <a:lnSpc>
              <a:spcPct val="100000"/>
            </a:lnSpc>
            <a:spcBef>
              <a:spcPct val="0"/>
            </a:spcBef>
            <a:spcAft>
              <a:spcPct val="35000"/>
            </a:spcAft>
            <a:buNone/>
            <a:defRPr b="1" spc="20">
              <a:latin typeface="+mj-lt"/>
            </a:defRPr>
          </a:pPr>
          <a:r>
            <a:rPr lang="en-US" sz="1000" kern="1200" dirty="0">
              <a:solidFill>
                <a:schemeClr val="tx1"/>
              </a:solidFill>
            </a:rPr>
            <a:t>- Visualization</a:t>
          </a:r>
        </a:p>
      </dsp:txBody>
      <dsp:txXfrm>
        <a:off x="9397562" y="2941610"/>
        <a:ext cx="1996580" cy="830742"/>
      </dsp:txXfrm>
    </dsp:sp>
    <dsp:sp modelId="{3E8BA053-1910-4D15-B967-824384FF58D9}">
      <dsp:nvSpPr>
        <dsp:cNvPr id="0" name=""/>
        <dsp:cNvSpPr/>
      </dsp:nvSpPr>
      <dsp:spPr>
        <a:xfrm>
          <a:off x="9397562" y="3699967"/>
          <a:ext cx="1996580" cy="670272"/>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F01C75-BFE5-4EEE-9EDF-01EE647281A2}">
      <dsp:nvSpPr>
        <dsp:cNvPr id="0" name=""/>
        <dsp:cNvSpPr/>
      </dsp:nvSpPr>
      <dsp:spPr>
        <a:xfrm>
          <a:off x="4868" y="227086"/>
          <a:ext cx="1890207" cy="756083"/>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Clean CSV Files</a:t>
          </a:r>
        </a:p>
      </dsp:txBody>
      <dsp:txXfrm>
        <a:off x="4868" y="227086"/>
        <a:ext cx="1890207" cy="756083"/>
      </dsp:txXfrm>
    </dsp:sp>
    <dsp:sp modelId="{45CD22F7-2BC0-4C54-B0D5-7F381BF45A76}">
      <dsp:nvSpPr>
        <dsp:cNvPr id="0" name=""/>
        <dsp:cNvSpPr/>
      </dsp:nvSpPr>
      <dsp:spPr>
        <a:xfrm>
          <a:off x="4868" y="983170"/>
          <a:ext cx="1890207" cy="281088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0" lvl="1" indent="-171450" algn="l" defTabSz="711200">
            <a:lnSpc>
              <a:spcPct val="100000"/>
            </a:lnSpc>
            <a:spcBef>
              <a:spcPct val="0"/>
            </a:spcBef>
            <a:spcAft>
              <a:spcPct val="15000"/>
            </a:spcAft>
            <a:buFont typeface="Arial" panose="020B0604020202020204" pitchFamily="34" charset="0"/>
            <a:buNone/>
          </a:pPr>
          <a:r>
            <a:rPr lang="en-US" sz="1600" b="0" i="0" kern="1200" dirty="0"/>
            <a:t>Remove any irrelevant information to make the files more manageable. Join relevant CSV files on common categories.</a:t>
          </a:r>
          <a:endParaRPr lang="en-US" sz="1600" kern="1200" dirty="0"/>
        </a:p>
      </dsp:txBody>
      <dsp:txXfrm>
        <a:off x="4868" y="983170"/>
        <a:ext cx="1890207" cy="2810880"/>
      </dsp:txXfrm>
    </dsp:sp>
    <dsp:sp modelId="{EA261386-0CBB-4C34-B42F-E150678D9C06}">
      <dsp:nvSpPr>
        <dsp:cNvPr id="0" name=""/>
        <dsp:cNvSpPr/>
      </dsp:nvSpPr>
      <dsp:spPr>
        <a:xfrm>
          <a:off x="2159705" y="227086"/>
          <a:ext cx="1890207" cy="756083"/>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Visualize Data</a:t>
          </a:r>
        </a:p>
      </dsp:txBody>
      <dsp:txXfrm>
        <a:off x="2159705" y="227086"/>
        <a:ext cx="1890207" cy="756083"/>
      </dsp:txXfrm>
    </dsp:sp>
    <dsp:sp modelId="{0897E450-147D-4359-8F67-7B12FAF8A274}">
      <dsp:nvSpPr>
        <dsp:cNvPr id="0" name=""/>
        <dsp:cNvSpPr/>
      </dsp:nvSpPr>
      <dsp:spPr>
        <a:xfrm>
          <a:off x="2159705" y="983170"/>
          <a:ext cx="1890207" cy="2810880"/>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0" lvl="1" indent="-171450" algn="l" defTabSz="711200">
            <a:lnSpc>
              <a:spcPct val="100000"/>
            </a:lnSpc>
            <a:spcBef>
              <a:spcPct val="0"/>
            </a:spcBef>
            <a:spcAft>
              <a:spcPct val="15000"/>
            </a:spcAft>
            <a:buFont typeface="Arial" panose="020B0604020202020204" pitchFamily="34" charset="0"/>
            <a:buNone/>
          </a:pPr>
          <a:r>
            <a:rPr lang="en-US" sz="1600" kern="1200" dirty="0"/>
            <a:t>Graphically represent the data and observe. Take special note of any outliers, trends, or inconsistencies. </a:t>
          </a:r>
        </a:p>
      </dsp:txBody>
      <dsp:txXfrm>
        <a:off x="2159705" y="983170"/>
        <a:ext cx="1890207" cy="2810880"/>
      </dsp:txXfrm>
    </dsp:sp>
    <dsp:sp modelId="{3FF758F5-8414-4821-9708-4556B66B9BE4}">
      <dsp:nvSpPr>
        <dsp:cNvPr id="0" name=""/>
        <dsp:cNvSpPr/>
      </dsp:nvSpPr>
      <dsp:spPr>
        <a:xfrm>
          <a:off x="4314542" y="227086"/>
          <a:ext cx="2169089" cy="756083"/>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Font typeface="Arial" panose="020B0604020202020204" pitchFamily="34" charset="0"/>
            <a:buNone/>
          </a:pPr>
          <a:r>
            <a:rPr lang="en-US" sz="2800" kern="1200" dirty="0">
              <a:latin typeface="+mj-lt"/>
            </a:rPr>
            <a:t>Linear Regression</a:t>
          </a:r>
        </a:p>
      </dsp:txBody>
      <dsp:txXfrm>
        <a:off x="4314542" y="227086"/>
        <a:ext cx="2169089" cy="756083"/>
      </dsp:txXfrm>
    </dsp:sp>
    <dsp:sp modelId="{1370F629-ED9C-446C-83FD-0A0C177A63AA}">
      <dsp:nvSpPr>
        <dsp:cNvPr id="0" name=""/>
        <dsp:cNvSpPr/>
      </dsp:nvSpPr>
      <dsp:spPr>
        <a:xfrm>
          <a:off x="4318975" y="983170"/>
          <a:ext cx="2160224" cy="2810880"/>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0" lvl="1" indent="-171450" algn="l" defTabSz="711200">
            <a:lnSpc>
              <a:spcPct val="100000"/>
            </a:lnSpc>
            <a:spcBef>
              <a:spcPct val="0"/>
            </a:spcBef>
            <a:spcAft>
              <a:spcPct val="15000"/>
            </a:spcAft>
            <a:buFont typeface="Arial" panose="020B0604020202020204" pitchFamily="34" charset="0"/>
            <a:buNone/>
          </a:pPr>
          <a:r>
            <a:rPr lang="en-US" sz="1600" kern="1200" dirty="0"/>
            <a:t>Once the data is well represented, perform linear regressions on various metrics to quantitatively define any significant observations. </a:t>
          </a:r>
        </a:p>
      </dsp:txBody>
      <dsp:txXfrm>
        <a:off x="4318975" y="983170"/>
        <a:ext cx="2160224" cy="2810880"/>
      </dsp:txXfrm>
    </dsp:sp>
    <dsp:sp modelId="{1B522A00-4193-4050-BA4E-51723F867B10}">
      <dsp:nvSpPr>
        <dsp:cNvPr id="0" name=""/>
        <dsp:cNvSpPr/>
      </dsp:nvSpPr>
      <dsp:spPr>
        <a:xfrm>
          <a:off x="6748261" y="227086"/>
          <a:ext cx="1890207" cy="756083"/>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Font typeface="Arial" panose="020B0604020202020204" pitchFamily="34" charset="0"/>
            <a:buNone/>
          </a:pPr>
          <a:r>
            <a:rPr lang="en-US" sz="2800" kern="1200" dirty="0">
              <a:latin typeface="+mj-lt"/>
            </a:rPr>
            <a:t>Random Forest</a:t>
          </a:r>
        </a:p>
      </dsp:txBody>
      <dsp:txXfrm>
        <a:off x="6748261" y="227086"/>
        <a:ext cx="1890207" cy="756083"/>
      </dsp:txXfrm>
    </dsp:sp>
    <dsp:sp modelId="{602FF8D8-728D-4A98-99E2-D4BE66C4E4D7}">
      <dsp:nvSpPr>
        <dsp:cNvPr id="0" name=""/>
        <dsp:cNvSpPr/>
      </dsp:nvSpPr>
      <dsp:spPr>
        <a:xfrm>
          <a:off x="6748261" y="983170"/>
          <a:ext cx="1890207" cy="2810880"/>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0" lvl="1" indent="-171450" algn="l" defTabSz="711200">
            <a:lnSpc>
              <a:spcPct val="100000"/>
            </a:lnSpc>
            <a:spcBef>
              <a:spcPct val="0"/>
            </a:spcBef>
            <a:spcAft>
              <a:spcPct val="15000"/>
            </a:spcAft>
            <a:buFont typeface="Arial" panose="020B0604020202020204" pitchFamily="34" charset="0"/>
            <a:buNone/>
          </a:pPr>
          <a:r>
            <a:rPr lang="en-US" sz="1600" b="0" i="0" kern="1200" dirty="0"/>
            <a:t>Use the Random Forest module to create a best fit model mapped to our data points.  </a:t>
          </a:r>
          <a:endParaRPr lang="en-US" sz="1600" kern="1200" dirty="0"/>
        </a:p>
      </dsp:txBody>
      <dsp:txXfrm>
        <a:off x="6748261" y="983170"/>
        <a:ext cx="1890207" cy="2810880"/>
      </dsp:txXfrm>
    </dsp:sp>
    <dsp:sp modelId="{9CB1B6D5-2487-4F66-83D3-ECDB2031C054}">
      <dsp:nvSpPr>
        <dsp:cNvPr id="0" name=""/>
        <dsp:cNvSpPr/>
      </dsp:nvSpPr>
      <dsp:spPr>
        <a:xfrm>
          <a:off x="8903098" y="227086"/>
          <a:ext cx="1890207" cy="756083"/>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Font typeface="Arial" panose="020B0604020202020204" pitchFamily="34" charset="0"/>
            <a:buNone/>
          </a:pPr>
          <a:r>
            <a:rPr lang="en-US" sz="2800" kern="1200" dirty="0">
              <a:latin typeface="+mj-lt"/>
            </a:rPr>
            <a:t>Predictive Analysis</a:t>
          </a:r>
        </a:p>
      </dsp:txBody>
      <dsp:txXfrm>
        <a:off x="8903098" y="227086"/>
        <a:ext cx="1890207" cy="756083"/>
      </dsp:txXfrm>
    </dsp:sp>
    <dsp:sp modelId="{1A463B37-170F-4BBD-A144-351169A791A2}">
      <dsp:nvSpPr>
        <dsp:cNvPr id="0" name=""/>
        <dsp:cNvSpPr/>
      </dsp:nvSpPr>
      <dsp:spPr>
        <a:xfrm>
          <a:off x="8903098" y="983170"/>
          <a:ext cx="1890207" cy="2810880"/>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0" lvl="1" indent="-171450" algn="l" defTabSz="711200">
            <a:lnSpc>
              <a:spcPct val="100000"/>
            </a:lnSpc>
            <a:spcBef>
              <a:spcPct val="0"/>
            </a:spcBef>
            <a:spcAft>
              <a:spcPct val="15000"/>
            </a:spcAft>
            <a:buFont typeface="Arial" panose="020B0604020202020204" pitchFamily="34" charset="0"/>
            <a:buNone/>
          </a:pPr>
          <a:r>
            <a:rPr lang="en-US" sz="1600" kern="1200" dirty="0"/>
            <a:t>Create expected league standings based on the model. There are many dependent variables, so even minor adjustments can cause major shifts in the results.</a:t>
          </a:r>
        </a:p>
      </dsp:txBody>
      <dsp:txXfrm>
        <a:off x="8903098" y="983170"/>
        <a:ext cx="1890207" cy="2810880"/>
      </dsp:txXfrm>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D8E7403-EB4A-4177-AFCE-6A9D7B160C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AC49177-C030-4043-9380-EA6E4C94A1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C7415F-6970-4DE4-93F1-94FEF07D0F1C}" type="datetimeFigureOut">
              <a:rPr lang="en-US" smtClean="0"/>
              <a:t>9/10/2022</a:t>
            </a:fld>
            <a:endParaRPr lang="en-US"/>
          </a:p>
        </p:txBody>
      </p:sp>
      <p:sp>
        <p:nvSpPr>
          <p:cNvPr id="4" name="Footer Placeholder 3">
            <a:extLst>
              <a:ext uri="{FF2B5EF4-FFF2-40B4-BE49-F238E27FC236}">
                <a16:creationId xmlns:a16="http://schemas.microsoft.com/office/drawing/2014/main" id="{BC4C83CE-EC9B-40C4-BD7A-48797AE5B1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EE9A75D-9B4E-4704-98C7-2A42472F118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CC6D6D-E986-427F-AD9C-4E9408DDBE53}" type="slidenum">
              <a:rPr lang="en-US" smtClean="0"/>
              <a:t>‹#›</a:t>
            </a:fld>
            <a:endParaRPr lang="en-US"/>
          </a:p>
        </p:txBody>
      </p:sp>
    </p:spTree>
    <p:extLst>
      <p:ext uri="{BB962C8B-B14F-4D97-AF65-F5344CB8AC3E}">
        <p14:creationId xmlns:p14="http://schemas.microsoft.com/office/powerpoint/2010/main" val="2998774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86E6E5-5A19-4AE7-8D4E-049C5315C9A0}" type="datetimeFigureOut">
              <a:rPr lang="en-US" smtClean="0"/>
              <a:t>9/10/2022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5A580F-E35D-42E1-AF82-E41CC201EA91}" type="slidenum">
              <a:rPr lang="en-US" smtClean="0"/>
              <a:t>‹#›</a:t>
            </a:fld>
            <a:endParaRPr lang="en-US"/>
          </a:p>
        </p:txBody>
      </p:sp>
    </p:spTree>
    <p:extLst>
      <p:ext uri="{BB962C8B-B14F-4D97-AF65-F5344CB8AC3E}">
        <p14:creationId xmlns:p14="http://schemas.microsoft.com/office/powerpoint/2010/main" val="1453680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961EFD6-34B6-4621-AFFD-CC7DD286577B}" type="slidenum">
              <a:rPr lang="en-US" smtClean="0"/>
              <a:t>2</a:t>
            </a:fld>
            <a:endParaRPr lang="en-US"/>
          </a:p>
        </p:txBody>
      </p:sp>
    </p:spTree>
    <p:extLst>
      <p:ext uri="{BB962C8B-B14F-4D97-AF65-F5344CB8AC3E}">
        <p14:creationId xmlns:p14="http://schemas.microsoft.com/office/powerpoint/2010/main" val="33627459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F4A46A-06E0-4B10-B874-2B434C3E2E63}" type="slidenum">
              <a:rPr lang="en-US" smtClean="0"/>
              <a:t>16</a:t>
            </a:fld>
            <a:endParaRPr lang="en-US"/>
          </a:p>
        </p:txBody>
      </p:sp>
    </p:spTree>
    <p:extLst>
      <p:ext uri="{BB962C8B-B14F-4D97-AF65-F5344CB8AC3E}">
        <p14:creationId xmlns:p14="http://schemas.microsoft.com/office/powerpoint/2010/main" val="192853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24DCA5-A7A8-4689-8651-5E03C020EB30}" type="slidenum">
              <a:rPr lang="en-US" smtClean="0"/>
              <a:t>17</a:t>
            </a:fld>
            <a:endParaRPr lang="en-US"/>
          </a:p>
        </p:txBody>
      </p:sp>
    </p:spTree>
    <p:extLst>
      <p:ext uri="{BB962C8B-B14F-4D97-AF65-F5344CB8AC3E}">
        <p14:creationId xmlns:p14="http://schemas.microsoft.com/office/powerpoint/2010/main" val="4223029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4EE6E-C0DF-4EB1-8875-16F6BF599544}" type="slidenum">
              <a:rPr lang="en-US" smtClean="0"/>
              <a:t>3</a:t>
            </a:fld>
            <a:endParaRPr lang="en-US"/>
          </a:p>
        </p:txBody>
      </p:sp>
    </p:spTree>
    <p:extLst>
      <p:ext uri="{BB962C8B-B14F-4D97-AF65-F5344CB8AC3E}">
        <p14:creationId xmlns:p14="http://schemas.microsoft.com/office/powerpoint/2010/main" val="3789478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769C21-FF48-4BAC-88E9-1290DC654EBC}" type="slidenum">
              <a:rPr lang="en-US" smtClean="0"/>
              <a:t>4</a:t>
            </a:fld>
            <a:endParaRPr lang="en-US"/>
          </a:p>
        </p:txBody>
      </p:sp>
    </p:spTree>
    <p:extLst>
      <p:ext uri="{BB962C8B-B14F-4D97-AF65-F5344CB8AC3E}">
        <p14:creationId xmlns:p14="http://schemas.microsoft.com/office/powerpoint/2010/main" val="3486655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4EE6E-C0DF-4EB1-8875-16F6BF599544}" type="slidenum">
              <a:rPr lang="en-US" smtClean="0"/>
              <a:t>6</a:t>
            </a:fld>
            <a:endParaRPr lang="en-US"/>
          </a:p>
        </p:txBody>
      </p:sp>
    </p:spTree>
    <p:extLst>
      <p:ext uri="{BB962C8B-B14F-4D97-AF65-F5344CB8AC3E}">
        <p14:creationId xmlns:p14="http://schemas.microsoft.com/office/powerpoint/2010/main" val="965728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4EE6E-C0DF-4EB1-8875-16F6BF599544}" type="slidenum">
              <a:rPr lang="en-US" smtClean="0"/>
              <a:t>7</a:t>
            </a:fld>
            <a:endParaRPr lang="en-US"/>
          </a:p>
        </p:txBody>
      </p:sp>
    </p:spTree>
    <p:extLst>
      <p:ext uri="{BB962C8B-B14F-4D97-AF65-F5344CB8AC3E}">
        <p14:creationId xmlns:p14="http://schemas.microsoft.com/office/powerpoint/2010/main" val="1746213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961EFD6-34B6-4621-AFFD-CC7DD286577B}" type="slidenum">
              <a:rPr lang="en-US" smtClean="0"/>
              <a:t>8</a:t>
            </a:fld>
            <a:endParaRPr lang="en-US"/>
          </a:p>
        </p:txBody>
      </p:sp>
    </p:spTree>
    <p:extLst>
      <p:ext uri="{BB962C8B-B14F-4D97-AF65-F5344CB8AC3E}">
        <p14:creationId xmlns:p14="http://schemas.microsoft.com/office/powerpoint/2010/main" val="2405358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961EFD6-34B6-4621-AFFD-CC7DD286577B}" type="slidenum">
              <a:rPr lang="en-US" smtClean="0"/>
              <a:t>10</a:t>
            </a:fld>
            <a:endParaRPr lang="en-US"/>
          </a:p>
        </p:txBody>
      </p:sp>
    </p:spTree>
    <p:extLst>
      <p:ext uri="{BB962C8B-B14F-4D97-AF65-F5344CB8AC3E}">
        <p14:creationId xmlns:p14="http://schemas.microsoft.com/office/powerpoint/2010/main" val="3148081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961EFD6-34B6-4621-AFFD-CC7DD286577B}" type="slidenum">
              <a:rPr lang="en-US" smtClean="0"/>
              <a:t>11</a:t>
            </a:fld>
            <a:endParaRPr lang="en-US"/>
          </a:p>
        </p:txBody>
      </p:sp>
    </p:spTree>
    <p:extLst>
      <p:ext uri="{BB962C8B-B14F-4D97-AF65-F5344CB8AC3E}">
        <p14:creationId xmlns:p14="http://schemas.microsoft.com/office/powerpoint/2010/main" val="3362745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860736-8275-4107-A315-F10155774D8D}" type="slidenum">
              <a:rPr lang="en-US" smtClean="0"/>
              <a:t>15</a:t>
            </a:fld>
            <a:endParaRPr lang="en-US"/>
          </a:p>
        </p:txBody>
      </p:sp>
    </p:spTree>
    <p:extLst>
      <p:ext uri="{BB962C8B-B14F-4D97-AF65-F5344CB8AC3E}">
        <p14:creationId xmlns:p14="http://schemas.microsoft.com/office/powerpoint/2010/main" val="872794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439D4E6-49E3-4273-9EDF-AD58558B9F7E}"/>
              </a:ext>
            </a:extLst>
          </p:cNvPr>
          <p:cNvSpPr>
            <a:spLocks noGrp="1"/>
          </p:cNvSpPr>
          <p:nvPr>
            <p:ph type="ctrTitle"/>
          </p:nvPr>
        </p:nvSpPr>
        <p:spPr>
          <a:xfrm>
            <a:off x="685800" y="908651"/>
            <a:ext cx="3620882" cy="3640345"/>
          </a:xfrm>
          <a:prstGeom prst="rect">
            <a:avLst/>
          </a:prstGeom>
        </p:spPr>
        <p:txBody>
          <a:bodyPr anchor="t">
            <a:normAutofit/>
          </a:bodyPr>
          <a:lstStyle>
            <a:lvl1pPr>
              <a:defRPr>
                <a:solidFill>
                  <a:schemeClr val="bg1"/>
                </a:solidFill>
              </a:defRPr>
            </a:lvl1pPr>
          </a:lstStyle>
          <a:p>
            <a:r>
              <a:rPr lang="en-US" sz="4000">
                <a:solidFill>
                  <a:schemeClr val="bg1"/>
                </a:solidFill>
              </a:rPr>
              <a:t>Click to edit Master title style</a:t>
            </a:r>
            <a:endParaRPr lang="en-US" sz="4000" dirty="0">
              <a:solidFill>
                <a:schemeClr val="bg1"/>
              </a:solidFill>
            </a:endParaRPr>
          </a:p>
        </p:txBody>
      </p:sp>
      <p:sp>
        <p:nvSpPr>
          <p:cNvPr id="10" name="Subtitle 2">
            <a:extLst>
              <a:ext uri="{FF2B5EF4-FFF2-40B4-BE49-F238E27FC236}">
                <a16:creationId xmlns:a16="http://schemas.microsoft.com/office/drawing/2014/main" id="{FE9D8936-4795-43B2-9C32-4BE93A672131}"/>
              </a:ext>
            </a:extLst>
          </p:cNvPr>
          <p:cNvSpPr>
            <a:spLocks noGrp="1"/>
          </p:cNvSpPr>
          <p:nvPr>
            <p:ph type="subTitle" idx="1" hasCustomPrompt="1"/>
          </p:nvPr>
        </p:nvSpPr>
        <p:spPr>
          <a:xfrm>
            <a:off x="705934" y="5220450"/>
            <a:ext cx="3380437" cy="570748"/>
          </a:xfrm>
          <a:prstGeom prst="rect">
            <a:avLst/>
          </a:prstGeom>
        </p:spPr>
        <p:txBody>
          <a:bodyPr anchor="b">
            <a:normAutofit/>
          </a:bodyPr>
          <a:lstStyle>
            <a:lvl1pPr marL="0" indent="0">
              <a:buNone/>
              <a:defRPr sz="1800">
                <a:solidFill>
                  <a:schemeClr val="bg1"/>
                </a:solidFill>
              </a:defRPr>
            </a:lvl1pPr>
          </a:lstStyle>
          <a:p>
            <a:r>
              <a:rPr lang="en-US" sz="1800" dirty="0">
                <a:solidFill>
                  <a:schemeClr val="bg1"/>
                </a:solidFill>
              </a:rPr>
              <a:t>Insert subtitle here</a:t>
            </a:r>
          </a:p>
        </p:txBody>
      </p:sp>
      <p:sp>
        <p:nvSpPr>
          <p:cNvPr id="18" name="Picture Placeholder 16">
            <a:extLst>
              <a:ext uri="{FF2B5EF4-FFF2-40B4-BE49-F238E27FC236}">
                <a16:creationId xmlns:a16="http://schemas.microsoft.com/office/drawing/2014/main" id="{6C8B8511-EE4E-4935-ABB8-E8C2FCB1C46F}"/>
              </a:ext>
            </a:extLst>
          </p:cNvPr>
          <p:cNvSpPr>
            <a:spLocks noGrp="1"/>
          </p:cNvSpPr>
          <p:nvPr>
            <p:ph type="pic" sz="quarter" idx="13" hasCustomPrompt="1"/>
          </p:nvPr>
        </p:nvSpPr>
        <p:spPr>
          <a:xfrm>
            <a:off x="4876158" y="0"/>
            <a:ext cx="7315841" cy="6858000"/>
          </a:xfrm>
          <a:prstGeom prst="rect">
            <a:avLst/>
          </a:prstGeom>
        </p:spPr>
        <p:txBody>
          <a:bodyPr anchor="t"/>
          <a:lstStyle>
            <a:lvl1pPr marL="0" indent="0" algn="ctr">
              <a:buNone/>
              <a:defRPr>
                <a:solidFill>
                  <a:schemeClr val="bg1"/>
                </a:solidFill>
              </a:defRPr>
            </a:lvl1pPr>
          </a:lstStyle>
          <a:p>
            <a:r>
              <a:rPr lang="en-US" dirty="0"/>
              <a:t>Insert photo here</a:t>
            </a:r>
          </a:p>
        </p:txBody>
      </p:sp>
      <p:cxnSp>
        <p:nvCxnSpPr>
          <p:cNvPr id="11" name="Straight Connector 10">
            <a:extLst>
              <a:ext uri="{FF2B5EF4-FFF2-40B4-BE49-F238E27FC236}">
                <a16:creationId xmlns:a16="http://schemas.microsoft.com/office/drawing/2014/main" id="{8239FAB6-0B6C-402C-A107-EFFF82281DAE}"/>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Footer Placeholder 6">
            <a:extLst>
              <a:ext uri="{FF2B5EF4-FFF2-40B4-BE49-F238E27FC236}">
                <a16:creationId xmlns:a16="http://schemas.microsoft.com/office/drawing/2014/main" id="{DBE487E6-4032-4195-9823-685A39371B0C}"/>
              </a:ext>
            </a:extLst>
          </p:cNvPr>
          <p:cNvSpPr>
            <a:spLocks noGrp="1"/>
          </p:cNvSpPr>
          <p:nvPr>
            <p:ph type="ftr" sz="quarter" idx="11"/>
          </p:nvPr>
        </p:nvSpPr>
        <p:spPr>
          <a:xfrm>
            <a:off x="715383" y="6356350"/>
            <a:ext cx="4539727" cy="365125"/>
          </a:xfrm>
          <a:prstGeom prst="rect">
            <a:avLst/>
          </a:prstGeom>
        </p:spPr>
        <p:txBody>
          <a:bodyPr/>
          <a:lstStyle>
            <a:lvl1pPr>
              <a:defRPr>
                <a:solidFill>
                  <a:schemeClr val="bg1"/>
                </a:solidFill>
              </a:defRPr>
            </a:lvl1pPr>
          </a:lstStyle>
          <a:p>
            <a:r>
              <a:rPr lang="en-US"/>
              <a:t>PREMIER LEAGUE PREDICTIVE ANALYSIS</a:t>
            </a:r>
          </a:p>
        </p:txBody>
      </p:sp>
      <p:sp>
        <p:nvSpPr>
          <p:cNvPr id="14" name="Date Placeholder 5">
            <a:extLst>
              <a:ext uri="{FF2B5EF4-FFF2-40B4-BE49-F238E27FC236}">
                <a16:creationId xmlns:a16="http://schemas.microsoft.com/office/drawing/2014/main" id="{C71E06DF-BA1B-43E6-A74C-85231D2EC37E}"/>
              </a:ext>
            </a:extLst>
          </p:cNvPr>
          <p:cNvSpPr>
            <a:spLocks noGrp="1"/>
          </p:cNvSpPr>
          <p:nvPr>
            <p:ph type="dt" sz="half" idx="10"/>
          </p:nvPr>
        </p:nvSpPr>
        <p:spPr>
          <a:xfrm>
            <a:off x="8369448" y="6356350"/>
            <a:ext cx="2592594" cy="365125"/>
          </a:xfrm>
          <a:prstGeom prst="rect">
            <a:avLst/>
          </a:prstGeom>
        </p:spPr>
        <p:txBody>
          <a:bodyPr/>
          <a:lstStyle/>
          <a:p>
            <a:r>
              <a:rPr lang="en-US">
                <a:solidFill>
                  <a:srgbClr val="FFFFFF"/>
                </a:solidFill>
                <a:effectLst>
                  <a:outerShdw blurRad="38100" dist="38100" dir="2700000" algn="tl">
                    <a:srgbClr val="000000">
                      <a:alpha val="43137"/>
                    </a:srgbClr>
                  </a:outerShdw>
                </a:effectLst>
              </a:rPr>
              <a:t>09/14/2022</a:t>
            </a:r>
            <a:endParaRPr lang="en-US" dirty="0">
              <a:solidFill>
                <a:srgbClr val="FFFFFF"/>
              </a:solidFill>
              <a:effectLst>
                <a:outerShdw blurRad="38100" dist="38100" dir="2700000" algn="tl">
                  <a:srgbClr val="000000">
                    <a:alpha val="43137"/>
                  </a:srgbClr>
                </a:outerShdw>
              </a:effectLst>
            </a:endParaRPr>
          </a:p>
        </p:txBody>
      </p:sp>
      <p:sp>
        <p:nvSpPr>
          <p:cNvPr id="15" name="Slide Number Placeholder 7">
            <a:extLst>
              <a:ext uri="{FF2B5EF4-FFF2-40B4-BE49-F238E27FC236}">
                <a16:creationId xmlns:a16="http://schemas.microsoft.com/office/drawing/2014/main" id="{0BD36B16-3F07-4955-8D4D-BC0FD17C1CE4}"/>
              </a:ext>
            </a:extLst>
          </p:cNvPr>
          <p:cNvSpPr>
            <a:spLocks noGrp="1"/>
          </p:cNvSpPr>
          <p:nvPr>
            <p:ph type="sldNum" sz="quarter" idx="12"/>
          </p:nvPr>
        </p:nvSpPr>
        <p:spPr>
          <a:xfrm>
            <a:off x="10919012" y="6356350"/>
            <a:ext cx="672354" cy="365125"/>
          </a:xfrm>
          <a:prstGeom prst="rect">
            <a:avLst/>
          </a:prstGeom>
        </p:spPr>
        <p:txBody>
          <a:bodyPr/>
          <a:lstStyle/>
          <a:p>
            <a:fld id="{E30AF5A0-43BB-4336-8627-9123B9144D80}" type="slidenum">
              <a:rPr lang="en-US" smtClean="0">
                <a:solidFill>
                  <a:srgbClr val="FFFFFF"/>
                </a:solidFill>
                <a:effectLst>
                  <a:outerShdw blurRad="38100" dist="38100" dir="2700000" algn="tl">
                    <a:srgbClr val="000000">
                      <a:alpha val="43137"/>
                    </a:srgbClr>
                  </a:outerShdw>
                </a:effectLst>
              </a:rPr>
              <a:t>‹#›</a:t>
            </a:fld>
            <a:endParaRPr lang="en-US">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42735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4246B94A-8C64-4FBA-B409-1F9487E19CF3}"/>
              </a:ext>
            </a:extLst>
          </p:cNvPr>
          <p:cNvSpPr>
            <a:spLocks noGrp="1"/>
          </p:cNvSpPr>
          <p:nvPr>
            <p:ph type="title"/>
          </p:nvPr>
        </p:nvSpPr>
        <p:spPr>
          <a:xfrm>
            <a:off x="700087" y="909638"/>
            <a:ext cx="10691813" cy="810192"/>
          </a:xfrm>
          <a:prstGeom prst="rect">
            <a:avLst/>
          </a:prstGeom>
        </p:spPr>
        <p:txBody>
          <a:body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866F075D-9008-4BD3-A772-7AF7AD667D5A}"/>
              </a:ext>
              <a:ext uri="{C183D7F6-B498-43B3-948B-1728B52AA6E4}">
                <adec:decorative xmlns:adec="http://schemas.microsoft.com/office/drawing/2017/decorative" val="1"/>
              </a:ext>
            </a:extLst>
          </p:cNvPr>
          <p:cNvCxnSpPr>
            <a:cxnSpLocks/>
          </p:cNvCxnSpPr>
          <p:nvPr userDrawn="1"/>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4C185B95-5C0F-400E-B7DF-8FF843290737}"/>
              </a:ext>
            </a:extLst>
          </p:cNvPr>
          <p:cNvSpPr>
            <a:spLocks noGrp="1"/>
          </p:cNvSpPr>
          <p:nvPr>
            <p:ph type="body" sz="quarter" idx="15" hasCustomPrompt="1"/>
          </p:nvPr>
        </p:nvSpPr>
        <p:spPr>
          <a:xfrm>
            <a:off x="800100" y="2003375"/>
            <a:ext cx="5094288" cy="526767"/>
          </a:xfrm>
          <a:prstGeom prst="rect">
            <a:avLst/>
          </a:prstGeom>
        </p:spPr>
        <p:txBody>
          <a:bodyPr/>
          <a:lstStyle>
            <a:lvl1pPr marL="0" indent="0">
              <a:buNone/>
              <a:defRPr b="1">
                <a:solidFill>
                  <a:schemeClr val="accent4"/>
                </a:solidFill>
              </a:defRPr>
            </a:lvl1pPr>
          </a:lstStyle>
          <a:p>
            <a:pPr lvl="0"/>
            <a:r>
              <a:rPr lang="en-US" dirty="0"/>
              <a:t>Insert subtitle here</a:t>
            </a:r>
          </a:p>
        </p:txBody>
      </p:sp>
      <p:sp>
        <p:nvSpPr>
          <p:cNvPr id="11" name="Content Placeholder 10">
            <a:extLst>
              <a:ext uri="{FF2B5EF4-FFF2-40B4-BE49-F238E27FC236}">
                <a16:creationId xmlns:a16="http://schemas.microsoft.com/office/drawing/2014/main" id="{BC725AFD-5A48-451D-B91D-9E63953F8E8B}"/>
              </a:ext>
            </a:extLst>
          </p:cNvPr>
          <p:cNvSpPr>
            <a:spLocks noGrp="1"/>
          </p:cNvSpPr>
          <p:nvPr>
            <p:ph idx="1" hasCustomPrompt="1"/>
          </p:nvPr>
        </p:nvSpPr>
        <p:spPr>
          <a:xfrm>
            <a:off x="800099" y="2551176"/>
            <a:ext cx="5094673" cy="3273552"/>
          </a:xfrm>
          <a:prstGeom prst="rect">
            <a:avLst/>
          </a:prstGeom>
        </p:spPr>
        <p:txBody>
          <a:bodyPr>
            <a:normAutofit/>
          </a:bodyPr>
          <a:lstStyle>
            <a:lvl1pPr>
              <a:lnSpc>
                <a:spcPct val="100000"/>
              </a:lnSpc>
              <a:defRPr sz="1800"/>
            </a:lvl1pPr>
          </a:lstStyle>
          <a:p>
            <a:r>
              <a:rPr lang="en-US" dirty="0"/>
              <a:t>Insert text here</a:t>
            </a:r>
          </a:p>
        </p:txBody>
      </p:sp>
      <p:sp>
        <p:nvSpPr>
          <p:cNvPr id="18" name="Text Placeholder 2">
            <a:extLst>
              <a:ext uri="{FF2B5EF4-FFF2-40B4-BE49-F238E27FC236}">
                <a16:creationId xmlns:a16="http://schemas.microsoft.com/office/drawing/2014/main" id="{6ACDC650-288E-4CF5-8546-9F2D5CEC8868}"/>
              </a:ext>
            </a:extLst>
          </p:cNvPr>
          <p:cNvSpPr>
            <a:spLocks noGrp="1"/>
          </p:cNvSpPr>
          <p:nvPr>
            <p:ph type="body" sz="quarter" idx="16" hasCustomPrompt="1"/>
          </p:nvPr>
        </p:nvSpPr>
        <p:spPr>
          <a:xfrm>
            <a:off x="6297611" y="2003375"/>
            <a:ext cx="5094288" cy="526767"/>
          </a:xfrm>
          <a:prstGeom prst="rect">
            <a:avLst/>
          </a:prstGeom>
        </p:spPr>
        <p:txBody>
          <a:bodyPr/>
          <a:lstStyle>
            <a:lvl1pPr marL="0" indent="0">
              <a:buNone/>
              <a:defRPr b="1">
                <a:solidFill>
                  <a:schemeClr val="accent4"/>
                </a:solidFill>
              </a:defRPr>
            </a:lvl1pPr>
          </a:lstStyle>
          <a:p>
            <a:pPr lvl="0"/>
            <a:r>
              <a:rPr lang="en-US" dirty="0"/>
              <a:t>Insert subtitle here</a:t>
            </a:r>
          </a:p>
        </p:txBody>
      </p:sp>
      <p:sp>
        <p:nvSpPr>
          <p:cNvPr id="17" name="Content Placeholder 10">
            <a:extLst>
              <a:ext uri="{FF2B5EF4-FFF2-40B4-BE49-F238E27FC236}">
                <a16:creationId xmlns:a16="http://schemas.microsoft.com/office/drawing/2014/main" id="{956E1F7E-0B80-40DB-8F21-F06D9DD56264}"/>
              </a:ext>
            </a:extLst>
          </p:cNvPr>
          <p:cNvSpPr>
            <a:spLocks noGrp="1"/>
          </p:cNvSpPr>
          <p:nvPr>
            <p:ph idx="13" hasCustomPrompt="1"/>
          </p:nvPr>
        </p:nvSpPr>
        <p:spPr>
          <a:xfrm>
            <a:off x="6297226" y="2551176"/>
            <a:ext cx="5094673" cy="3273552"/>
          </a:xfrm>
          <a:prstGeom prst="rect">
            <a:avLst/>
          </a:prstGeom>
        </p:spPr>
        <p:txBody>
          <a:bodyPr>
            <a:normAutofit/>
          </a:bodyPr>
          <a:lstStyle>
            <a:lvl1pPr>
              <a:lnSpc>
                <a:spcPct val="100000"/>
              </a:lnSpc>
              <a:defRPr sz="1800"/>
            </a:lvl1pPr>
          </a:lstStyle>
          <a:p>
            <a:r>
              <a:rPr lang="en-US" dirty="0"/>
              <a:t>Insert text here</a:t>
            </a:r>
          </a:p>
        </p:txBody>
      </p:sp>
      <p:cxnSp>
        <p:nvCxnSpPr>
          <p:cNvPr id="12" name="Straight Connector 11">
            <a:extLst>
              <a:ext uri="{FF2B5EF4-FFF2-40B4-BE49-F238E27FC236}">
                <a16:creationId xmlns:a16="http://schemas.microsoft.com/office/drawing/2014/main" id="{D91B92C0-6B36-412A-9A49-16AB59FFBEEC}"/>
              </a:ext>
              <a:ext uri="{C183D7F6-B498-43B3-948B-1728B52AA6E4}">
                <adec:decorative xmlns:adec="http://schemas.microsoft.com/office/drawing/2017/decorative" val="1"/>
              </a:ext>
            </a:extLst>
          </p:cNvPr>
          <p:cNvCxnSpPr>
            <a:cxnSpLocks/>
          </p:cNvCxnSpPr>
          <p:nvPr userDrawn="1"/>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ooter Placeholder 7">
            <a:extLst>
              <a:ext uri="{FF2B5EF4-FFF2-40B4-BE49-F238E27FC236}">
                <a16:creationId xmlns:a16="http://schemas.microsoft.com/office/drawing/2014/main" id="{B4EFB36A-E4FD-4966-A091-9BDAF29916F8}"/>
              </a:ext>
            </a:extLst>
          </p:cNvPr>
          <p:cNvSpPr>
            <a:spLocks noGrp="1"/>
          </p:cNvSpPr>
          <p:nvPr>
            <p:ph type="ftr" sz="quarter" idx="11"/>
          </p:nvPr>
        </p:nvSpPr>
        <p:spPr>
          <a:xfrm>
            <a:off x="715383" y="6356350"/>
            <a:ext cx="4539727" cy="365125"/>
          </a:xfrm>
        </p:spPr>
        <p:txBody>
          <a:bodyPr/>
          <a:lstStyle>
            <a:lvl1pPr>
              <a:defRPr/>
            </a:lvl1pPr>
          </a:lstStyle>
          <a:p>
            <a:r>
              <a:rPr lang="en-US"/>
              <a:t>PREMIER LEAGUE PREDICTIVE ANALYSIS</a:t>
            </a:r>
            <a:endParaRPr lang="en-US" dirty="0"/>
          </a:p>
        </p:txBody>
      </p:sp>
      <p:sp>
        <p:nvSpPr>
          <p:cNvPr id="14" name="Date Placeholder 6">
            <a:extLst>
              <a:ext uri="{FF2B5EF4-FFF2-40B4-BE49-F238E27FC236}">
                <a16:creationId xmlns:a16="http://schemas.microsoft.com/office/drawing/2014/main" id="{9B52EA1F-D8D0-4F42-B00A-F0E943F82E57}"/>
              </a:ext>
            </a:extLst>
          </p:cNvPr>
          <p:cNvSpPr>
            <a:spLocks noGrp="1"/>
          </p:cNvSpPr>
          <p:nvPr>
            <p:ph type="dt" sz="half" idx="10"/>
          </p:nvPr>
        </p:nvSpPr>
        <p:spPr>
          <a:xfrm>
            <a:off x="8369448" y="6356350"/>
            <a:ext cx="2592594" cy="365125"/>
          </a:xfrm>
        </p:spPr>
        <p:txBody>
          <a:bodyPr/>
          <a:lstStyle/>
          <a:p>
            <a:r>
              <a:rPr lang="en-US"/>
              <a:t>09/14/2022</a:t>
            </a:r>
          </a:p>
        </p:txBody>
      </p:sp>
      <p:sp>
        <p:nvSpPr>
          <p:cNvPr id="15" name="Slide Number Placeholder 8">
            <a:extLst>
              <a:ext uri="{FF2B5EF4-FFF2-40B4-BE49-F238E27FC236}">
                <a16:creationId xmlns:a16="http://schemas.microsoft.com/office/drawing/2014/main" id="{498A6230-35B8-4147-9494-90708BFC3330}"/>
              </a:ext>
            </a:extLst>
          </p:cNvPr>
          <p:cNvSpPr>
            <a:spLocks noGrp="1"/>
          </p:cNvSpPr>
          <p:nvPr>
            <p:ph type="sldNum" sz="quarter" idx="12"/>
          </p:nvPr>
        </p:nvSpPr>
        <p:spPr>
          <a:xfrm>
            <a:off x="10919012" y="6356350"/>
            <a:ext cx="672354" cy="365125"/>
          </a:xfrm>
        </p:spPr>
        <p:txBody>
          <a:bodyPr/>
          <a:lstStyle/>
          <a:p>
            <a:endParaRPr lang="en-US" dirty="0"/>
          </a:p>
        </p:txBody>
      </p:sp>
    </p:spTree>
    <p:extLst>
      <p:ext uri="{BB962C8B-B14F-4D97-AF65-F5344CB8AC3E}">
        <p14:creationId xmlns:p14="http://schemas.microsoft.com/office/powerpoint/2010/main" val="101932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CC332FB-CD3F-4398-958A-CBE45129A19A}"/>
              </a:ext>
              <a:ext uri="{C183D7F6-B498-43B3-948B-1728B52AA6E4}">
                <adec:decorative xmlns:adec="http://schemas.microsoft.com/office/drawing/2017/decorative" val="1"/>
              </a:ext>
            </a:extLst>
          </p:cNvPr>
          <p:cNvCxnSpPr>
            <a:cxnSpLocks/>
          </p:cNvCxnSpPr>
          <p:nvPr userDrawn="1"/>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9">
            <a:extLst>
              <a:ext uri="{FF2B5EF4-FFF2-40B4-BE49-F238E27FC236}">
                <a16:creationId xmlns:a16="http://schemas.microsoft.com/office/drawing/2014/main" id="{E566CA14-5018-43EE-BB8F-E12209B2C3BD}"/>
              </a:ext>
            </a:extLst>
          </p:cNvPr>
          <p:cNvSpPr>
            <a:spLocks noGrp="1"/>
          </p:cNvSpPr>
          <p:nvPr>
            <p:ph type="title"/>
          </p:nvPr>
        </p:nvSpPr>
        <p:spPr>
          <a:xfrm>
            <a:off x="700087" y="909638"/>
            <a:ext cx="10691813" cy="810192"/>
          </a:xfrm>
          <a:prstGeom prst="rect">
            <a:avLst/>
          </a:prstGeom>
        </p:spPr>
        <p:txBody>
          <a:bodyPr/>
          <a:lstStyle/>
          <a:p>
            <a:r>
              <a:rPr lang="en-US"/>
              <a:t>Click to edit Master title style</a:t>
            </a:r>
            <a:endParaRPr lang="en-US" dirty="0"/>
          </a:p>
        </p:txBody>
      </p:sp>
      <p:sp>
        <p:nvSpPr>
          <p:cNvPr id="14" name="Text Placeholder 2">
            <a:extLst>
              <a:ext uri="{FF2B5EF4-FFF2-40B4-BE49-F238E27FC236}">
                <a16:creationId xmlns:a16="http://schemas.microsoft.com/office/drawing/2014/main" id="{1A76201F-C7C2-400C-BE9B-F185A832CC24}"/>
              </a:ext>
            </a:extLst>
          </p:cNvPr>
          <p:cNvSpPr>
            <a:spLocks noGrp="1"/>
          </p:cNvSpPr>
          <p:nvPr>
            <p:ph type="body" sz="quarter" idx="15" hasCustomPrompt="1"/>
          </p:nvPr>
        </p:nvSpPr>
        <p:spPr>
          <a:xfrm>
            <a:off x="800099" y="2005870"/>
            <a:ext cx="3390161" cy="526756"/>
          </a:xfrm>
          <a:prstGeom prst="rect">
            <a:avLst/>
          </a:prstGeom>
        </p:spPr>
        <p:txBody>
          <a:bodyPr/>
          <a:lstStyle>
            <a:lvl1pPr marL="0" indent="0">
              <a:buNone/>
              <a:defRPr b="1">
                <a:solidFill>
                  <a:schemeClr val="accent4"/>
                </a:solidFill>
              </a:defRPr>
            </a:lvl1pPr>
          </a:lstStyle>
          <a:p>
            <a:pPr lvl="0"/>
            <a:r>
              <a:rPr lang="en-US" dirty="0"/>
              <a:t>Insert subtitle here</a:t>
            </a:r>
          </a:p>
        </p:txBody>
      </p:sp>
      <p:sp>
        <p:nvSpPr>
          <p:cNvPr id="9" name="Content Placeholder 10">
            <a:extLst>
              <a:ext uri="{FF2B5EF4-FFF2-40B4-BE49-F238E27FC236}">
                <a16:creationId xmlns:a16="http://schemas.microsoft.com/office/drawing/2014/main" id="{A742F7E8-0787-4D2C-B53F-B62C309ED6D6}"/>
              </a:ext>
            </a:extLst>
          </p:cNvPr>
          <p:cNvSpPr>
            <a:spLocks noGrp="1"/>
          </p:cNvSpPr>
          <p:nvPr>
            <p:ph idx="1" hasCustomPrompt="1"/>
          </p:nvPr>
        </p:nvSpPr>
        <p:spPr>
          <a:xfrm>
            <a:off x="800099" y="2552345"/>
            <a:ext cx="3390161" cy="3272810"/>
          </a:xfrm>
          <a:prstGeom prst="rect">
            <a:avLst/>
          </a:prstGeom>
        </p:spPr>
        <p:txBody>
          <a:bodyPr>
            <a:normAutofit/>
          </a:bodyPr>
          <a:lstStyle>
            <a:lvl1pPr>
              <a:lnSpc>
                <a:spcPct val="100000"/>
              </a:lnSpc>
              <a:defRPr sz="1800"/>
            </a:lvl1pPr>
          </a:lstStyle>
          <a:p>
            <a:r>
              <a:rPr lang="en-US" dirty="0"/>
              <a:t>Insert text here</a:t>
            </a:r>
          </a:p>
        </p:txBody>
      </p:sp>
      <p:sp>
        <p:nvSpPr>
          <p:cNvPr id="17" name="Text Placeholder 2">
            <a:extLst>
              <a:ext uri="{FF2B5EF4-FFF2-40B4-BE49-F238E27FC236}">
                <a16:creationId xmlns:a16="http://schemas.microsoft.com/office/drawing/2014/main" id="{ED178B9A-B987-49A0-B73F-70B855C42403}"/>
              </a:ext>
            </a:extLst>
          </p:cNvPr>
          <p:cNvSpPr>
            <a:spLocks noGrp="1"/>
          </p:cNvSpPr>
          <p:nvPr>
            <p:ph type="body" sz="quarter" idx="16" hasCustomPrompt="1"/>
          </p:nvPr>
        </p:nvSpPr>
        <p:spPr>
          <a:xfrm>
            <a:off x="4400919" y="2005870"/>
            <a:ext cx="3390161" cy="526756"/>
          </a:xfrm>
          <a:prstGeom prst="rect">
            <a:avLst/>
          </a:prstGeom>
        </p:spPr>
        <p:txBody>
          <a:bodyPr/>
          <a:lstStyle>
            <a:lvl1pPr marL="0" indent="0">
              <a:buNone/>
              <a:defRPr b="1">
                <a:solidFill>
                  <a:schemeClr val="accent4"/>
                </a:solidFill>
              </a:defRPr>
            </a:lvl1pPr>
          </a:lstStyle>
          <a:p>
            <a:pPr lvl="0"/>
            <a:r>
              <a:rPr lang="en-US" dirty="0"/>
              <a:t>Insert subtitle here</a:t>
            </a:r>
          </a:p>
        </p:txBody>
      </p:sp>
      <p:sp>
        <p:nvSpPr>
          <p:cNvPr id="15" name="Content Placeholder 10">
            <a:extLst>
              <a:ext uri="{FF2B5EF4-FFF2-40B4-BE49-F238E27FC236}">
                <a16:creationId xmlns:a16="http://schemas.microsoft.com/office/drawing/2014/main" id="{407D5990-6E05-4ECC-B930-EA5CF0774CFB}"/>
              </a:ext>
            </a:extLst>
          </p:cNvPr>
          <p:cNvSpPr>
            <a:spLocks noGrp="1"/>
          </p:cNvSpPr>
          <p:nvPr>
            <p:ph idx="13" hasCustomPrompt="1"/>
          </p:nvPr>
        </p:nvSpPr>
        <p:spPr>
          <a:xfrm>
            <a:off x="4400919" y="2552345"/>
            <a:ext cx="3390161" cy="3272810"/>
          </a:xfrm>
          <a:prstGeom prst="rect">
            <a:avLst/>
          </a:prstGeom>
        </p:spPr>
        <p:txBody>
          <a:bodyPr>
            <a:normAutofit/>
          </a:bodyPr>
          <a:lstStyle>
            <a:lvl1pPr>
              <a:lnSpc>
                <a:spcPct val="100000"/>
              </a:lnSpc>
              <a:defRPr sz="1800"/>
            </a:lvl1pPr>
          </a:lstStyle>
          <a:p>
            <a:r>
              <a:rPr lang="en-US" dirty="0"/>
              <a:t>Insert text here</a:t>
            </a:r>
          </a:p>
        </p:txBody>
      </p:sp>
      <p:sp>
        <p:nvSpPr>
          <p:cNvPr id="18" name="Text Placeholder 2">
            <a:extLst>
              <a:ext uri="{FF2B5EF4-FFF2-40B4-BE49-F238E27FC236}">
                <a16:creationId xmlns:a16="http://schemas.microsoft.com/office/drawing/2014/main" id="{C6A58550-98E5-4548-82F6-EE971733A79D}"/>
              </a:ext>
            </a:extLst>
          </p:cNvPr>
          <p:cNvSpPr>
            <a:spLocks noGrp="1"/>
          </p:cNvSpPr>
          <p:nvPr>
            <p:ph type="body" sz="quarter" idx="17" hasCustomPrompt="1"/>
          </p:nvPr>
        </p:nvSpPr>
        <p:spPr>
          <a:xfrm>
            <a:off x="8001739" y="2005870"/>
            <a:ext cx="3390161" cy="526756"/>
          </a:xfrm>
          <a:prstGeom prst="rect">
            <a:avLst/>
          </a:prstGeom>
        </p:spPr>
        <p:txBody>
          <a:bodyPr/>
          <a:lstStyle>
            <a:lvl1pPr marL="0" indent="0">
              <a:buNone/>
              <a:defRPr b="1">
                <a:solidFill>
                  <a:schemeClr val="accent4"/>
                </a:solidFill>
              </a:defRPr>
            </a:lvl1pPr>
          </a:lstStyle>
          <a:p>
            <a:pPr lvl="0"/>
            <a:r>
              <a:rPr lang="en-US" dirty="0"/>
              <a:t>Insert subtitle here</a:t>
            </a:r>
          </a:p>
        </p:txBody>
      </p:sp>
      <p:sp>
        <p:nvSpPr>
          <p:cNvPr id="16" name="Content Placeholder 10">
            <a:extLst>
              <a:ext uri="{FF2B5EF4-FFF2-40B4-BE49-F238E27FC236}">
                <a16:creationId xmlns:a16="http://schemas.microsoft.com/office/drawing/2014/main" id="{6B90AFA0-EDA3-4F21-A480-F56AA1D0BEB6}"/>
              </a:ext>
            </a:extLst>
          </p:cNvPr>
          <p:cNvSpPr>
            <a:spLocks noGrp="1"/>
          </p:cNvSpPr>
          <p:nvPr>
            <p:ph idx="14" hasCustomPrompt="1"/>
          </p:nvPr>
        </p:nvSpPr>
        <p:spPr>
          <a:xfrm>
            <a:off x="8001739" y="2552345"/>
            <a:ext cx="3390161" cy="3272810"/>
          </a:xfrm>
          <a:prstGeom prst="rect">
            <a:avLst/>
          </a:prstGeom>
        </p:spPr>
        <p:txBody>
          <a:bodyPr>
            <a:normAutofit/>
          </a:bodyPr>
          <a:lstStyle>
            <a:lvl1pPr>
              <a:lnSpc>
                <a:spcPct val="100000"/>
              </a:lnSpc>
              <a:defRPr sz="1800"/>
            </a:lvl1pPr>
          </a:lstStyle>
          <a:p>
            <a:r>
              <a:rPr lang="en-US" dirty="0"/>
              <a:t>Insert text here</a:t>
            </a:r>
          </a:p>
        </p:txBody>
      </p:sp>
      <p:cxnSp>
        <p:nvCxnSpPr>
          <p:cNvPr id="10" name="Straight Connector 9">
            <a:extLst>
              <a:ext uri="{FF2B5EF4-FFF2-40B4-BE49-F238E27FC236}">
                <a16:creationId xmlns:a16="http://schemas.microsoft.com/office/drawing/2014/main" id="{9346E7C8-F905-4B13-8FD6-185A0418404C}"/>
              </a:ext>
              <a:ext uri="{C183D7F6-B498-43B3-948B-1728B52AA6E4}">
                <adec:decorative xmlns:adec="http://schemas.microsoft.com/office/drawing/2017/decorative" val="1"/>
              </a:ext>
            </a:extLst>
          </p:cNvPr>
          <p:cNvCxnSpPr>
            <a:cxnSpLocks/>
          </p:cNvCxnSpPr>
          <p:nvPr userDrawn="1"/>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Footer Placeholder 7">
            <a:extLst>
              <a:ext uri="{FF2B5EF4-FFF2-40B4-BE49-F238E27FC236}">
                <a16:creationId xmlns:a16="http://schemas.microsoft.com/office/drawing/2014/main" id="{A0E3EE3A-87F3-4F60-90D8-938E4BBC2B4D}"/>
              </a:ext>
            </a:extLst>
          </p:cNvPr>
          <p:cNvSpPr>
            <a:spLocks noGrp="1"/>
          </p:cNvSpPr>
          <p:nvPr>
            <p:ph type="ftr" sz="quarter" idx="11"/>
          </p:nvPr>
        </p:nvSpPr>
        <p:spPr>
          <a:xfrm>
            <a:off x="715383" y="6356350"/>
            <a:ext cx="4539727" cy="365125"/>
          </a:xfrm>
        </p:spPr>
        <p:txBody>
          <a:bodyPr/>
          <a:lstStyle>
            <a:lvl1pPr>
              <a:defRPr/>
            </a:lvl1pPr>
          </a:lstStyle>
          <a:p>
            <a:r>
              <a:rPr lang="en-US"/>
              <a:t>PREMIER LEAGUE PREDICTIVE ANALYSIS</a:t>
            </a:r>
            <a:endParaRPr lang="en-US" dirty="0"/>
          </a:p>
        </p:txBody>
      </p:sp>
      <p:sp>
        <p:nvSpPr>
          <p:cNvPr id="12" name="Date Placeholder 6">
            <a:extLst>
              <a:ext uri="{FF2B5EF4-FFF2-40B4-BE49-F238E27FC236}">
                <a16:creationId xmlns:a16="http://schemas.microsoft.com/office/drawing/2014/main" id="{F1449B0C-8214-4186-9666-E63CCA09094E}"/>
              </a:ext>
            </a:extLst>
          </p:cNvPr>
          <p:cNvSpPr>
            <a:spLocks noGrp="1"/>
          </p:cNvSpPr>
          <p:nvPr>
            <p:ph type="dt" sz="half" idx="10"/>
          </p:nvPr>
        </p:nvSpPr>
        <p:spPr>
          <a:xfrm>
            <a:off x="8369448" y="6356350"/>
            <a:ext cx="2592594" cy="365125"/>
          </a:xfrm>
        </p:spPr>
        <p:txBody>
          <a:bodyPr/>
          <a:lstStyle/>
          <a:p>
            <a:r>
              <a:rPr lang="en-US"/>
              <a:t>09/14/2022</a:t>
            </a:r>
          </a:p>
        </p:txBody>
      </p:sp>
      <p:sp>
        <p:nvSpPr>
          <p:cNvPr id="13" name="Slide Number Placeholder 8">
            <a:extLst>
              <a:ext uri="{FF2B5EF4-FFF2-40B4-BE49-F238E27FC236}">
                <a16:creationId xmlns:a16="http://schemas.microsoft.com/office/drawing/2014/main" id="{F5DDBFC0-CC80-4B03-B5F5-3C57166DCA88}"/>
              </a:ext>
            </a:extLst>
          </p:cNvPr>
          <p:cNvSpPr>
            <a:spLocks noGrp="1"/>
          </p:cNvSpPr>
          <p:nvPr>
            <p:ph type="sldNum" sz="quarter" idx="12"/>
          </p:nvPr>
        </p:nvSpPr>
        <p:spPr>
          <a:xfrm>
            <a:off x="10919012" y="6356350"/>
            <a:ext cx="672354" cy="365125"/>
          </a:xfrm>
        </p:spPr>
        <p:txBody>
          <a:bodyPr/>
          <a:lstStyle/>
          <a:p>
            <a:fld id="{E30AF5A0-43BB-4336-8627-9123B9144D80}" type="slidenum">
              <a:rPr lang="en-US" smtClean="0"/>
              <a:t>‹#›</a:t>
            </a:fld>
            <a:endParaRPr lang="en-US"/>
          </a:p>
        </p:txBody>
      </p:sp>
    </p:spTree>
    <p:extLst>
      <p:ext uri="{BB962C8B-B14F-4D97-AF65-F5344CB8AC3E}">
        <p14:creationId xmlns:p14="http://schemas.microsoft.com/office/powerpoint/2010/main" val="2986452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F01BF5DB-2BF3-4196-B1CF-82B7CDCC02DC}"/>
              </a:ext>
              <a:ext uri="{C183D7F6-B498-43B3-948B-1728B52AA6E4}">
                <adec:decorative xmlns:adec="http://schemas.microsoft.com/office/drawing/2017/decorative" val="1"/>
              </a:ext>
            </a:extLst>
          </p:cNvPr>
          <p:cNvCxnSpPr>
            <a:cxnSpLocks/>
          </p:cNvCxnSpPr>
          <p:nvPr userDrawn="1"/>
        </p:nvCxnSpPr>
        <p:spPr>
          <a:xfrm>
            <a:off x="7987523" y="729692"/>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itle 12">
            <a:extLst>
              <a:ext uri="{FF2B5EF4-FFF2-40B4-BE49-F238E27FC236}">
                <a16:creationId xmlns:a16="http://schemas.microsoft.com/office/drawing/2014/main" id="{168DC13D-FFC6-4CC5-B9F8-B3B0961093A9}"/>
              </a:ext>
            </a:extLst>
          </p:cNvPr>
          <p:cNvSpPr>
            <a:spLocks noGrp="1"/>
          </p:cNvSpPr>
          <p:nvPr>
            <p:ph type="title"/>
          </p:nvPr>
        </p:nvSpPr>
        <p:spPr>
          <a:xfrm>
            <a:off x="7887511" y="909639"/>
            <a:ext cx="3703856" cy="1290636"/>
          </a:xfrm>
          <a:prstGeom prst="rect">
            <a:avLst/>
          </a:prstGeom>
        </p:spPr>
        <p:txBody>
          <a:bodyPr>
            <a:normAutofit/>
          </a:bodyPr>
          <a:lstStyle/>
          <a:p>
            <a:r>
              <a:rPr lang="en-US"/>
              <a:t>Click to edit Master title style</a:t>
            </a:r>
            <a:endParaRPr lang="en-US" dirty="0"/>
          </a:p>
        </p:txBody>
      </p:sp>
      <p:sp>
        <p:nvSpPr>
          <p:cNvPr id="51" name="Picture Placeholder 37">
            <a:extLst>
              <a:ext uri="{FF2B5EF4-FFF2-40B4-BE49-F238E27FC236}">
                <a16:creationId xmlns:a16="http://schemas.microsoft.com/office/drawing/2014/main" id="{F1AD5C34-DDA9-421B-A3C2-4D014B3D3FBD}"/>
              </a:ext>
            </a:extLst>
          </p:cNvPr>
          <p:cNvSpPr>
            <a:spLocks noGrp="1"/>
          </p:cNvSpPr>
          <p:nvPr>
            <p:ph type="pic" sz="quarter" idx="13" hasCustomPrompt="1"/>
          </p:nvPr>
        </p:nvSpPr>
        <p:spPr>
          <a:xfrm>
            <a:off x="715383" y="723900"/>
            <a:ext cx="3179762" cy="2160588"/>
          </a:xfrm>
          <a:prstGeom prst="rect">
            <a:avLst/>
          </a:prstGeom>
        </p:spPr>
        <p:txBody>
          <a:bodyPr/>
          <a:lstStyle>
            <a:lvl1pPr marL="0" indent="0" algn="ctr">
              <a:buNone/>
              <a:defRPr/>
            </a:lvl1pPr>
          </a:lstStyle>
          <a:p>
            <a:r>
              <a:rPr lang="en-US" dirty="0"/>
              <a:t>Insert photo here</a:t>
            </a:r>
          </a:p>
        </p:txBody>
      </p:sp>
      <p:sp>
        <p:nvSpPr>
          <p:cNvPr id="53" name="Picture Placeholder 43">
            <a:extLst>
              <a:ext uri="{FF2B5EF4-FFF2-40B4-BE49-F238E27FC236}">
                <a16:creationId xmlns:a16="http://schemas.microsoft.com/office/drawing/2014/main" id="{11508423-C6F4-4605-9E6D-1ED73334D0F5}"/>
              </a:ext>
            </a:extLst>
          </p:cNvPr>
          <p:cNvSpPr>
            <a:spLocks noGrp="1"/>
          </p:cNvSpPr>
          <p:nvPr>
            <p:ph type="pic" sz="quarter" idx="15" hasCustomPrompt="1"/>
          </p:nvPr>
        </p:nvSpPr>
        <p:spPr>
          <a:xfrm>
            <a:off x="715383" y="3048000"/>
            <a:ext cx="3178175" cy="3086100"/>
          </a:xfrm>
          <a:prstGeom prst="rect">
            <a:avLst/>
          </a:prstGeom>
        </p:spPr>
        <p:txBody>
          <a:bodyPr/>
          <a:lstStyle>
            <a:lvl1pPr marL="0" indent="0" algn="ctr">
              <a:buNone/>
              <a:defRPr/>
            </a:lvl1pPr>
          </a:lstStyle>
          <a:p>
            <a:r>
              <a:rPr lang="en-US" dirty="0"/>
              <a:t>Insert photo here</a:t>
            </a:r>
          </a:p>
        </p:txBody>
      </p:sp>
      <p:sp>
        <p:nvSpPr>
          <p:cNvPr id="57" name="Picture Placeholder 55">
            <a:extLst>
              <a:ext uri="{FF2B5EF4-FFF2-40B4-BE49-F238E27FC236}">
                <a16:creationId xmlns:a16="http://schemas.microsoft.com/office/drawing/2014/main" id="{1692DD91-8169-4A90-9D17-8A60286225FF}"/>
              </a:ext>
            </a:extLst>
          </p:cNvPr>
          <p:cNvSpPr>
            <a:spLocks noGrp="1"/>
          </p:cNvSpPr>
          <p:nvPr>
            <p:ph type="pic" sz="quarter" idx="17" hasCustomPrompt="1"/>
          </p:nvPr>
        </p:nvSpPr>
        <p:spPr>
          <a:xfrm>
            <a:off x="4040188" y="723900"/>
            <a:ext cx="3371850" cy="3159125"/>
          </a:xfrm>
          <a:prstGeom prst="rect">
            <a:avLst/>
          </a:prstGeom>
        </p:spPr>
        <p:txBody>
          <a:bodyPr/>
          <a:lstStyle>
            <a:lvl1pPr marL="0" indent="0" algn="ctr">
              <a:buNone/>
              <a:defRPr/>
            </a:lvl1pPr>
          </a:lstStyle>
          <a:p>
            <a:r>
              <a:rPr lang="en-US" dirty="0"/>
              <a:t>Insert photo here</a:t>
            </a:r>
          </a:p>
        </p:txBody>
      </p:sp>
      <p:sp>
        <p:nvSpPr>
          <p:cNvPr id="54" name="Picture Placeholder 45">
            <a:extLst>
              <a:ext uri="{FF2B5EF4-FFF2-40B4-BE49-F238E27FC236}">
                <a16:creationId xmlns:a16="http://schemas.microsoft.com/office/drawing/2014/main" id="{30A5BEAE-CA80-4FFD-8DD4-5B7413AF51D2}"/>
              </a:ext>
            </a:extLst>
          </p:cNvPr>
          <p:cNvSpPr>
            <a:spLocks noGrp="1"/>
          </p:cNvSpPr>
          <p:nvPr>
            <p:ph type="pic" sz="quarter" idx="16" hasCustomPrompt="1"/>
          </p:nvPr>
        </p:nvSpPr>
        <p:spPr>
          <a:xfrm>
            <a:off x="4039608" y="4038600"/>
            <a:ext cx="3371659" cy="2095500"/>
          </a:xfrm>
          <a:prstGeom prst="rect">
            <a:avLst/>
          </a:prstGeom>
        </p:spPr>
        <p:txBody>
          <a:bodyPr/>
          <a:lstStyle>
            <a:lvl1pPr marL="0" indent="0" algn="ctr">
              <a:buNone/>
              <a:defRPr/>
            </a:lvl1pPr>
          </a:lstStyle>
          <a:p>
            <a:r>
              <a:rPr lang="en-US" dirty="0"/>
              <a:t>Insert photo here</a:t>
            </a:r>
          </a:p>
        </p:txBody>
      </p:sp>
      <p:sp>
        <p:nvSpPr>
          <p:cNvPr id="29" name="Content Placeholder 14">
            <a:extLst>
              <a:ext uri="{FF2B5EF4-FFF2-40B4-BE49-F238E27FC236}">
                <a16:creationId xmlns:a16="http://schemas.microsoft.com/office/drawing/2014/main" id="{4B2044C0-1C45-402D-BC20-0EB82BDB4F68}"/>
              </a:ext>
            </a:extLst>
          </p:cNvPr>
          <p:cNvSpPr>
            <a:spLocks noGrp="1"/>
          </p:cNvSpPr>
          <p:nvPr>
            <p:ph idx="1"/>
          </p:nvPr>
        </p:nvSpPr>
        <p:spPr>
          <a:xfrm>
            <a:off x="7887510" y="2380221"/>
            <a:ext cx="3703856" cy="3866403"/>
          </a:xfrm>
          <a:prstGeom prst="rect">
            <a:avLst/>
          </a:prstGeom>
        </p:spPr>
        <p:txBody>
          <a:bodyPr>
            <a:normAutofit/>
          </a:bodyPr>
          <a:lstStyle>
            <a:lvl1pPr marL="0" indent="0">
              <a:lnSpc>
                <a:spcPct val="100000"/>
              </a:lnSpc>
              <a:buNone/>
              <a:defRPr sz="1800"/>
            </a:lvl1pPr>
          </a:lstStyle>
          <a:p>
            <a:pPr lvl="0"/>
            <a:r>
              <a:rPr lang="en-US"/>
              <a:t>Click to edit Master text styles</a:t>
            </a:r>
          </a:p>
        </p:txBody>
      </p:sp>
      <p:sp>
        <p:nvSpPr>
          <p:cNvPr id="34" name="Footer Placeholder 7">
            <a:extLst>
              <a:ext uri="{FF2B5EF4-FFF2-40B4-BE49-F238E27FC236}">
                <a16:creationId xmlns:a16="http://schemas.microsoft.com/office/drawing/2014/main" id="{30EE29E3-4F8E-469E-9B99-E29176094DE4}"/>
              </a:ext>
            </a:extLst>
          </p:cNvPr>
          <p:cNvSpPr>
            <a:spLocks noGrp="1"/>
          </p:cNvSpPr>
          <p:nvPr>
            <p:ph type="ftr" sz="quarter" idx="11"/>
          </p:nvPr>
        </p:nvSpPr>
        <p:spPr>
          <a:xfrm>
            <a:off x="715383" y="6356350"/>
            <a:ext cx="4539727" cy="365125"/>
          </a:xfrm>
        </p:spPr>
        <p:txBody>
          <a:bodyPr/>
          <a:lstStyle>
            <a:lvl1pPr>
              <a:defRPr/>
            </a:lvl1pPr>
          </a:lstStyle>
          <a:p>
            <a:r>
              <a:rPr lang="en-US"/>
              <a:t>PREMIER LEAGUE PREDICTIVE ANALYSIS</a:t>
            </a:r>
            <a:endParaRPr lang="en-US" dirty="0"/>
          </a:p>
        </p:txBody>
      </p:sp>
      <p:sp>
        <p:nvSpPr>
          <p:cNvPr id="35" name="Date Placeholder 6">
            <a:extLst>
              <a:ext uri="{FF2B5EF4-FFF2-40B4-BE49-F238E27FC236}">
                <a16:creationId xmlns:a16="http://schemas.microsoft.com/office/drawing/2014/main" id="{58513823-D81E-4B8B-85E6-EB11EA54DF40}"/>
              </a:ext>
            </a:extLst>
          </p:cNvPr>
          <p:cNvSpPr>
            <a:spLocks noGrp="1"/>
          </p:cNvSpPr>
          <p:nvPr>
            <p:ph type="dt" sz="half" idx="10"/>
          </p:nvPr>
        </p:nvSpPr>
        <p:spPr>
          <a:xfrm>
            <a:off x="8369448" y="6356350"/>
            <a:ext cx="2592594" cy="365125"/>
          </a:xfrm>
        </p:spPr>
        <p:txBody>
          <a:bodyPr/>
          <a:lstStyle/>
          <a:p>
            <a:r>
              <a:rPr lang="en-US"/>
              <a:t>09/14/2022</a:t>
            </a:r>
          </a:p>
        </p:txBody>
      </p:sp>
      <p:sp>
        <p:nvSpPr>
          <p:cNvPr id="36" name="Slide Number Placeholder 8">
            <a:extLst>
              <a:ext uri="{FF2B5EF4-FFF2-40B4-BE49-F238E27FC236}">
                <a16:creationId xmlns:a16="http://schemas.microsoft.com/office/drawing/2014/main" id="{9D43A613-4A7D-4C9F-B407-154A1FB83858}"/>
              </a:ext>
            </a:extLst>
          </p:cNvPr>
          <p:cNvSpPr>
            <a:spLocks noGrp="1"/>
          </p:cNvSpPr>
          <p:nvPr>
            <p:ph type="sldNum" sz="quarter" idx="12"/>
          </p:nvPr>
        </p:nvSpPr>
        <p:spPr>
          <a:xfrm>
            <a:off x="10919012" y="6356350"/>
            <a:ext cx="672354" cy="365125"/>
          </a:xfrm>
        </p:spPr>
        <p:txBody>
          <a:bodyPr/>
          <a:lstStyle/>
          <a:p>
            <a:fld id="{DE330D17-32E5-404A-9262-6A998ABC0878}" type="slidenum">
              <a:rPr lang="en-US" smtClean="0"/>
              <a:t>‹#›</a:t>
            </a:fld>
            <a:endParaRPr lang="en-US"/>
          </a:p>
        </p:txBody>
      </p:sp>
    </p:spTree>
    <p:extLst>
      <p:ext uri="{BB962C8B-B14F-4D97-AF65-F5344CB8AC3E}">
        <p14:creationId xmlns:p14="http://schemas.microsoft.com/office/powerpoint/2010/main" val="25227067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tx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A2404A1-BF4E-4858-BD1C-1BEFE71B63DE}"/>
              </a:ext>
            </a:extLst>
          </p:cNvPr>
          <p:cNvSpPr>
            <a:spLocks noGrp="1"/>
          </p:cNvSpPr>
          <p:nvPr>
            <p:ph type="ctrTitle" hasCustomPrompt="1"/>
          </p:nvPr>
        </p:nvSpPr>
        <p:spPr>
          <a:xfrm>
            <a:off x="695325" y="4296094"/>
            <a:ext cx="10782299" cy="1100621"/>
          </a:xfrm>
          <a:prstGeom prst="rect">
            <a:avLst/>
          </a:prstGeom>
        </p:spPr>
        <p:txBody>
          <a:bodyPr>
            <a:normAutofit/>
          </a:bodyPr>
          <a:lstStyle>
            <a:lvl1pPr>
              <a:defRPr>
                <a:solidFill>
                  <a:schemeClr val="bg1"/>
                </a:solidFill>
              </a:defRPr>
            </a:lvl1pPr>
          </a:lstStyle>
          <a:p>
            <a:r>
              <a:rPr lang="en-US" dirty="0"/>
              <a:t>Click to add title</a:t>
            </a:r>
          </a:p>
        </p:txBody>
      </p:sp>
      <p:sp>
        <p:nvSpPr>
          <p:cNvPr id="9" name="Subtitle 2">
            <a:extLst>
              <a:ext uri="{FF2B5EF4-FFF2-40B4-BE49-F238E27FC236}">
                <a16:creationId xmlns:a16="http://schemas.microsoft.com/office/drawing/2014/main" id="{B0053544-3012-4C81-98D6-E2665A3A3F5D}"/>
              </a:ext>
            </a:extLst>
          </p:cNvPr>
          <p:cNvSpPr>
            <a:spLocks noGrp="1"/>
          </p:cNvSpPr>
          <p:nvPr>
            <p:ph type="subTitle" idx="1" hasCustomPrompt="1"/>
          </p:nvPr>
        </p:nvSpPr>
        <p:spPr>
          <a:xfrm>
            <a:off x="695324" y="5533242"/>
            <a:ext cx="9972675" cy="543505"/>
          </a:xfrm>
          <a:prstGeom prst="rect">
            <a:avLst/>
          </a:prstGeom>
        </p:spPr>
        <p:txBody>
          <a:bodyPr anchor="t"/>
          <a:lstStyle>
            <a:lvl1pPr marL="0" indent="0">
              <a:buNone/>
              <a:defRPr sz="1800">
                <a:solidFill>
                  <a:schemeClr val="bg1"/>
                </a:solidFill>
              </a:defRPr>
            </a:lvl1pPr>
          </a:lstStyle>
          <a:p>
            <a:r>
              <a:rPr lang="en-US" dirty="0"/>
              <a:t>Click to add subtitle</a:t>
            </a:r>
          </a:p>
        </p:txBody>
      </p:sp>
      <p:sp>
        <p:nvSpPr>
          <p:cNvPr id="20" name="Picture Placeholder 16">
            <a:extLst>
              <a:ext uri="{FF2B5EF4-FFF2-40B4-BE49-F238E27FC236}">
                <a16:creationId xmlns:a16="http://schemas.microsoft.com/office/drawing/2014/main" id="{C177CBDB-952D-484B-B43B-F988558931C5}"/>
              </a:ext>
            </a:extLst>
          </p:cNvPr>
          <p:cNvSpPr>
            <a:spLocks noGrp="1"/>
          </p:cNvSpPr>
          <p:nvPr>
            <p:ph type="pic" sz="quarter" idx="13" hasCustomPrompt="1"/>
          </p:nvPr>
        </p:nvSpPr>
        <p:spPr>
          <a:xfrm>
            <a:off x="800100" y="727075"/>
            <a:ext cx="5176838" cy="3071813"/>
          </a:xfrm>
          <a:prstGeom prst="rect">
            <a:avLst/>
          </a:prstGeom>
        </p:spPr>
        <p:txBody>
          <a:bodyPr/>
          <a:lstStyle>
            <a:lvl1pPr marL="0" indent="0" algn="ctr">
              <a:buNone/>
              <a:defRPr>
                <a:solidFill>
                  <a:schemeClr val="bg1"/>
                </a:solidFill>
              </a:defRPr>
            </a:lvl1pPr>
          </a:lstStyle>
          <a:p>
            <a:r>
              <a:rPr lang="en-US" dirty="0"/>
              <a:t>Insert photo here</a:t>
            </a:r>
          </a:p>
        </p:txBody>
      </p:sp>
      <p:sp>
        <p:nvSpPr>
          <p:cNvPr id="21" name="Picture Placeholder 18">
            <a:extLst>
              <a:ext uri="{FF2B5EF4-FFF2-40B4-BE49-F238E27FC236}">
                <a16:creationId xmlns:a16="http://schemas.microsoft.com/office/drawing/2014/main" id="{D789E88D-76E7-4745-B062-102E233A6722}"/>
              </a:ext>
            </a:extLst>
          </p:cNvPr>
          <p:cNvSpPr>
            <a:spLocks noGrp="1"/>
          </p:cNvSpPr>
          <p:nvPr>
            <p:ph type="pic" sz="quarter" idx="14" hasCustomPrompt="1"/>
          </p:nvPr>
        </p:nvSpPr>
        <p:spPr>
          <a:xfrm>
            <a:off x="6146800" y="727075"/>
            <a:ext cx="5245100" cy="3070225"/>
          </a:xfrm>
          <a:prstGeom prst="rect">
            <a:avLst/>
          </a:prstGeom>
        </p:spPr>
        <p:txBody>
          <a:bodyPr/>
          <a:lstStyle>
            <a:lvl1pPr marL="0" indent="0" algn="ctr">
              <a:buNone/>
              <a:defRPr>
                <a:solidFill>
                  <a:schemeClr val="bg1"/>
                </a:solidFill>
              </a:defRPr>
            </a:lvl1pPr>
          </a:lstStyle>
          <a:p>
            <a:r>
              <a:rPr lang="en-US" dirty="0"/>
              <a:t>Insert photo here</a:t>
            </a:r>
          </a:p>
        </p:txBody>
      </p:sp>
      <p:cxnSp>
        <p:nvCxnSpPr>
          <p:cNvPr id="12" name="Straight Connector 11">
            <a:extLst>
              <a:ext uri="{FF2B5EF4-FFF2-40B4-BE49-F238E27FC236}">
                <a16:creationId xmlns:a16="http://schemas.microsoft.com/office/drawing/2014/main" id="{433A5CE3-0C01-4DBF-926A-2F9BFD0432AB}"/>
              </a:ext>
              <a:ext uri="{C183D7F6-B498-43B3-948B-1728B52AA6E4}">
                <adec:decorative xmlns:adec="http://schemas.microsoft.com/office/drawing/2017/decorative" val="1"/>
              </a:ext>
            </a:extLst>
          </p:cNvPr>
          <p:cNvCxnSpPr>
            <a:cxnSpLocks/>
          </p:cNvCxnSpPr>
          <p:nvPr userDrawn="1"/>
        </p:nvCxnSpPr>
        <p:spPr>
          <a:xfrm>
            <a:off x="800100" y="4144434"/>
            <a:ext cx="106299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Footer Placeholder 11">
            <a:extLst>
              <a:ext uri="{FF2B5EF4-FFF2-40B4-BE49-F238E27FC236}">
                <a16:creationId xmlns:a16="http://schemas.microsoft.com/office/drawing/2014/main" id="{083D82F8-F43B-4D01-891B-F77BC6F6F877}"/>
              </a:ext>
            </a:extLst>
          </p:cNvPr>
          <p:cNvSpPr>
            <a:spLocks noGrp="1"/>
          </p:cNvSpPr>
          <p:nvPr>
            <p:ph type="ftr" sz="quarter" idx="11"/>
          </p:nvPr>
        </p:nvSpPr>
        <p:spPr>
          <a:xfrm>
            <a:off x="715383" y="6356350"/>
            <a:ext cx="4539727" cy="365125"/>
          </a:xfrm>
        </p:spPr>
        <p:txBody>
          <a:bodyPr/>
          <a:lstStyle>
            <a:lvl1pPr>
              <a:defRPr>
                <a:solidFill>
                  <a:schemeClr val="bg1"/>
                </a:solidFill>
              </a:defRPr>
            </a:lvl1pPr>
          </a:lstStyle>
          <a:p>
            <a:r>
              <a:rPr lang="en-US"/>
              <a:t>PREMIER LEAGUE PREDICTIVE ANALYSIS</a:t>
            </a:r>
            <a:endParaRPr lang="en-US" dirty="0"/>
          </a:p>
        </p:txBody>
      </p:sp>
      <p:sp>
        <p:nvSpPr>
          <p:cNvPr id="14" name="Date Placeholder 6">
            <a:extLst>
              <a:ext uri="{FF2B5EF4-FFF2-40B4-BE49-F238E27FC236}">
                <a16:creationId xmlns:a16="http://schemas.microsoft.com/office/drawing/2014/main" id="{B8CBC856-A31F-40C2-B7EA-91B860D3066C}"/>
              </a:ext>
            </a:extLst>
          </p:cNvPr>
          <p:cNvSpPr>
            <a:spLocks noGrp="1"/>
          </p:cNvSpPr>
          <p:nvPr>
            <p:ph type="dt" sz="half" idx="10"/>
          </p:nvPr>
        </p:nvSpPr>
        <p:spPr>
          <a:xfrm>
            <a:off x="8369448" y="6356350"/>
            <a:ext cx="2592594" cy="365125"/>
          </a:xfrm>
        </p:spPr>
        <p:txBody>
          <a:bodyPr/>
          <a:lstStyle>
            <a:lvl1pPr>
              <a:defRPr>
                <a:solidFill>
                  <a:schemeClr val="bg1"/>
                </a:solidFill>
              </a:defRPr>
            </a:lvl1pPr>
          </a:lstStyle>
          <a:p>
            <a:r>
              <a:rPr lang="en-US"/>
              <a:t>09/14/2022</a:t>
            </a:r>
            <a:endParaRPr lang="en-US" dirty="0"/>
          </a:p>
        </p:txBody>
      </p:sp>
      <p:sp>
        <p:nvSpPr>
          <p:cNvPr id="15" name="Slide Number Placeholder 10">
            <a:extLst>
              <a:ext uri="{FF2B5EF4-FFF2-40B4-BE49-F238E27FC236}">
                <a16:creationId xmlns:a16="http://schemas.microsoft.com/office/drawing/2014/main" id="{966FFB51-C55B-469E-B3C6-1A6369920BE5}"/>
              </a:ext>
            </a:extLst>
          </p:cNvPr>
          <p:cNvSpPr>
            <a:spLocks noGrp="1"/>
          </p:cNvSpPr>
          <p:nvPr>
            <p:ph type="sldNum" sz="quarter" idx="12"/>
          </p:nvPr>
        </p:nvSpPr>
        <p:spPr>
          <a:xfrm>
            <a:off x="10919012" y="6356350"/>
            <a:ext cx="672354" cy="365125"/>
          </a:xfrm>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3370977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695A76E-1EF3-4F47-9E87-6FCAB7D5DFE2}"/>
              </a:ext>
            </a:extLst>
          </p:cNvPr>
          <p:cNvSpPr>
            <a:spLocks noGrp="1"/>
          </p:cNvSpPr>
          <p:nvPr>
            <p:ph type="title"/>
          </p:nvPr>
        </p:nvSpPr>
        <p:spPr>
          <a:xfrm>
            <a:off x="5604846" y="860615"/>
            <a:ext cx="5922279" cy="1272986"/>
          </a:xfrm>
          <a:prstGeom prst="rect">
            <a:avLst/>
          </a:prstGeom>
        </p:spPr>
        <p:txBody>
          <a:bodyPr>
            <a:normAutofit/>
          </a:bodyPr>
          <a:lstStyle/>
          <a:p>
            <a:r>
              <a:rPr lang="en-US" sz="4000"/>
              <a:t>Click to edit Master title style</a:t>
            </a:r>
            <a:endParaRPr lang="en-US" sz="4000" dirty="0"/>
          </a:p>
        </p:txBody>
      </p:sp>
      <p:sp>
        <p:nvSpPr>
          <p:cNvPr id="18" name="Picture Placeholder 16">
            <a:extLst>
              <a:ext uri="{FF2B5EF4-FFF2-40B4-BE49-F238E27FC236}">
                <a16:creationId xmlns:a16="http://schemas.microsoft.com/office/drawing/2014/main" id="{EAD023B5-9ABC-4D4A-A1AD-D4D83D662192}"/>
              </a:ext>
            </a:extLst>
          </p:cNvPr>
          <p:cNvSpPr>
            <a:spLocks noGrp="1"/>
          </p:cNvSpPr>
          <p:nvPr>
            <p:ph type="pic" sz="quarter" idx="13" hasCustomPrompt="1"/>
          </p:nvPr>
        </p:nvSpPr>
        <p:spPr>
          <a:xfrm>
            <a:off x="-1" y="1"/>
            <a:ext cx="4876799" cy="6858000"/>
          </a:xfrm>
          <a:prstGeom prst="rect">
            <a:avLst/>
          </a:prstGeom>
        </p:spPr>
        <p:txBody>
          <a:bodyPr/>
          <a:lstStyle>
            <a:lvl1pPr marL="0" indent="0" algn="ctr">
              <a:buNone/>
              <a:defRPr/>
            </a:lvl1pPr>
          </a:lstStyle>
          <a:p>
            <a:r>
              <a:rPr lang="en-US" dirty="0"/>
              <a:t>Insert photo here</a:t>
            </a:r>
          </a:p>
        </p:txBody>
      </p:sp>
      <p:cxnSp>
        <p:nvCxnSpPr>
          <p:cNvPr id="10" name="Straight Connector 9">
            <a:extLst>
              <a:ext uri="{FF2B5EF4-FFF2-40B4-BE49-F238E27FC236}">
                <a16:creationId xmlns:a16="http://schemas.microsoft.com/office/drawing/2014/main" id="{C0AFB647-646C-4130-9EF5-C19C686B184A}"/>
              </a:ext>
              <a:ext uri="{C183D7F6-B498-43B3-948B-1728B52AA6E4}">
                <adec:decorative xmlns:adec="http://schemas.microsoft.com/office/drawing/2017/decorative" val="1"/>
              </a:ext>
            </a:extLst>
          </p:cNvPr>
          <p:cNvCxnSpPr>
            <a:cxnSpLocks/>
          </p:cNvCxnSpPr>
          <p:nvPr userDrawn="1"/>
        </p:nvCxnSpPr>
        <p:spPr>
          <a:xfrm>
            <a:off x="5715000" y="738013"/>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A09D5546-AD01-4B29-B174-EDA7105100BE}"/>
              </a:ext>
            </a:extLst>
          </p:cNvPr>
          <p:cNvSpPr>
            <a:spLocks noGrp="1"/>
          </p:cNvSpPr>
          <p:nvPr>
            <p:ph idx="1"/>
          </p:nvPr>
        </p:nvSpPr>
        <p:spPr>
          <a:xfrm>
            <a:off x="5566943" y="2133600"/>
            <a:ext cx="6005933" cy="3774464"/>
          </a:xfrm>
          <a:prstGeom prst="rect">
            <a:avLst/>
          </a:prstGeom>
        </p:spPr>
        <p:txBody>
          <a:bodyPr>
            <a:normAutofit/>
          </a:bodyPr>
          <a:lstStyle>
            <a:lvl1pPr marL="0" indent="0">
              <a:lnSpc>
                <a:spcPct val="100000"/>
              </a:lnSpc>
              <a:buNone/>
              <a:defRPr sz="1800"/>
            </a:lvl1pPr>
          </a:lstStyle>
          <a:p>
            <a:pPr lvl="0"/>
            <a:r>
              <a:rPr lang="en-US"/>
              <a:t>Click to edit Master text styles</a:t>
            </a:r>
          </a:p>
        </p:txBody>
      </p:sp>
      <p:cxnSp>
        <p:nvCxnSpPr>
          <p:cNvPr id="12" name="Straight Connector 11">
            <a:extLst>
              <a:ext uri="{FF2B5EF4-FFF2-40B4-BE49-F238E27FC236}">
                <a16:creationId xmlns:a16="http://schemas.microsoft.com/office/drawing/2014/main" id="{5C0A0972-FD9A-4E9D-A0A3-BD0AF8C7B74C}"/>
              </a:ext>
              <a:ext uri="{C183D7F6-B498-43B3-948B-1728B52AA6E4}">
                <adec:decorative xmlns:adec="http://schemas.microsoft.com/office/drawing/2017/decorative" val="1"/>
              </a:ext>
            </a:extLst>
          </p:cNvPr>
          <p:cNvCxnSpPr>
            <a:cxnSpLocks/>
          </p:cNvCxnSpPr>
          <p:nvPr userDrawn="1"/>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ooter Placeholder 4">
            <a:extLst>
              <a:ext uri="{FF2B5EF4-FFF2-40B4-BE49-F238E27FC236}">
                <a16:creationId xmlns:a16="http://schemas.microsoft.com/office/drawing/2014/main" id="{F3B2F557-7BE5-4154-A82F-928EE54A585D}"/>
              </a:ext>
            </a:extLst>
          </p:cNvPr>
          <p:cNvSpPr>
            <a:spLocks noGrp="1"/>
          </p:cNvSpPr>
          <p:nvPr>
            <p:ph type="ftr" sz="quarter" idx="11"/>
          </p:nvPr>
        </p:nvSpPr>
        <p:spPr>
          <a:xfrm>
            <a:off x="715383" y="6356350"/>
            <a:ext cx="4539727" cy="365125"/>
          </a:xfrm>
          <a:prstGeom prst="rect">
            <a:avLst/>
          </a:prstGeom>
        </p:spPr>
        <p:txBody>
          <a:bodyPr/>
          <a:lstStyle>
            <a:lvl1pPr>
              <a:defRPr>
                <a:solidFill>
                  <a:schemeClr val="bg1"/>
                </a:solidFill>
                <a:effectLst/>
              </a:defRPr>
            </a:lvl1pPr>
          </a:lstStyle>
          <a:p>
            <a:r>
              <a:rPr lang="en-US"/>
              <a:t>PREMIER LEAGUE PREDICTIVE ANALYSIS</a:t>
            </a:r>
            <a:endParaRPr lang="en-US" dirty="0"/>
          </a:p>
        </p:txBody>
      </p:sp>
      <p:sp>
        <p:nvSpPr>
          <p:cNvPr id="14" name="Date Placeholder 3">
            <a:extLst>
              <a:ext uri="{FF2B5EF4-FFF2-40B4-BE49-F238E27FC236}">
                <a16:creationId xmlns:a16="http://schemas.microsoft.com/office/drawing/2014/main" id="{DE54A7E3-1026-464C-BB67-2D7F714067E7}"/>
              </a:ext>
            </a:extLst>
          </p:cNvPr>
          <p:cNvSpPr>
            <a:spLocks noGrp="1"/>
          </p:cNvSpPr>
          <p:nvPr>
            <p:ph type="dt" sz="half" idx="10"/>
          </p:nvPr>
        </p:nvSpPr>
        <p:spPr>
          <a:xfrm>
            <a:off x="8369448" y="6356350"/>
            <a:ext cx="2592594" cy="365125"/>
          </a:xfrm>
          <a:prstGeom prst="rect">
            <a:avLst/>
          </a:prstGeom>
        </p:spPr>
        <p:txBody>
          <a:bodyPr/>
          <a:lstStyle/>
          <a:p>
            <a:r>
              <a:rPr lang="en-US"/>
              <a:t>09/14/2022</a:t>
            </a:r>
          </a:p>
        </p:txBody>
      </p:sp>
      <p:sp>
        <p:nvSpPr>
          <p:cNvPr id="15" name="Slide Number Placeholder 5">
            <a:extLst>
              <a:ext uri="{FF2B5EF4-FFF2-40B4-BE49-F238E27FC236}">
                <a16:creationId xmlns:a16="http://schemas.microsoft.com/office/drawing/2014/main" id="{F1723F54-B646-4D12-AEA1-08269C254710}"/>
              </a:ext>
            </a:extLst>
          </p:cNvPr>
          <p:cNvSpPr>
            <a:spLocks noGrp="1"/>
          </p:cNvSpPr>
          <p:nvPr>
            <p:ph type="sldNum" sz="quarter" idx="12"/>
          </p:nvPr>
        </p:nvSpPr>
        <p:spPr>
          <a:xfrm>
            <a:off x="10919012" y="6356350"/>
            <a:ext cx="672354" cy="365125"/>
          </a:xfrm>
          <a:prstGeom prst="rect">
            <a:avLst/>
          </a:prstGeom>
        </p:spPr>
        <p:txBody>
          <a:bodyPr/>
          <a:lstStyle/>
          <a:p>
            <a:fld id="{E30AF5A0-43BB-4336-8627-9123B9144D80}" type="slidenum">
              <a:rPr lang="en-US" smtClean="0"/>
              <a:t>‹#›</a:t>
            </a:fld>
            <a:endParaRPr lang="en-US"/>
          </a:p>
        </p:txBody>
      </p:sp>
    </p:spTree>
    <p:extLst>
      <p:ext uri="{BB962C8B-B14F-4D97-AF65-F5344CB8AC3E}">
        <p14:creationId xmlns:p14="http://schemas.microsoft.com/office/powerpoint/2010/main" val="3134648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C8837BA0-445B-4D04-ADA9-C65084B15F90}"/>
              </a:ext>
            </a:extLst>
          </p:cNvPr>
          <p:cNvSpPr>
            <a:spLocks noGrp="1"/>
          </p:cNvSpPr>
          <p:nvPr>
            <p:ph type="title"/>
          </p:nvPr>
        </p:nvSpPr>
        <p:spPr>
          <a:xfrm>
            <a:off x="800099" y="904730"/>
            <a:ext cx="4152900" cy="1652590"/>
          </a:xfrm>
          <a:prstGeom prst="rect">
            <a:avLst/>
          </a:prstGeom>
        </p:spPr>
        <p:txBody>
          <a:bodyPr>
            <a:normAutofit/>
          </a:bodyPr>
          <a:lstStyle/>
          <a:p>
            <a:r>
              <a:rPr lang="en-US"/>
              <a:t>Click to edit Master title style</a:t>
            </a:r>
            <a:endParaRPr lang="en-US" dirty="0"/>
          </a:p>
        </p:txBody>
      </p:sp>
      <p:sp>
        <p:nvSpPr>
          <p:cNvPr id="10" name="Content Placeholder 10">
            <a:extLst>
              <a:ext uri="{FF2B5EF4-FFF2-40B4-BE49-F238E27FC236}">
                <a16:creationId xmlns:a16="http://schemas.microsoft.com/office/drawing/2014/main" id="{0CFA4CCF-323F-4998-B6BF-56207329CDA8}"/>
              </a:ext>
            </a:extLst>
          </p:cNvPr>
          <p:cNvSpPr>
            <a:spLocks noGrp="1"/>
          </p:cNvSpPr>
          <p:nvPr>
            <p:ph idx="1"/>
          </p:nvPr>
        </p:nvSpPr>
        <p:spPr>
          <a:xfrm>
            <a:off x="5133975" y="952368"/>
            <a:ext cx="6257926" cy="1773893"/>
          </a:xfrm>
          <a:prstGeom prst="rect">
            <a:avLst/>
          </a:prstGeom>
        </p:spPr>
        <p:txBody>
          <a:bodyPr>
            <a:normAutofit/>
          </a:bodyPr>
          <a:lstStyle>
            <a:lvl1pPr marL="0" indent="0">
              <a:lnSpc>
                <a:spcPct val="100000"/>
              </a:lnSpc>
              <a:buNone/>
              <a:defRPr sz="1800"/>
            </a:lvl1pPr>
          </a:lstStyle>
          <a:p>
            <a:pPr lvl="0"/>
            <a:r>
              <a:rPr lang="en-US"/>
              <a:t>Click to edit Master text styles</a:t>
            </a:r>
          </a:p>
        </p:txBody>
      </p:sp>
      <p:cxnSp>
        <p:nvCxnSpPr>
          <p:cNvPr id="13" name="Straight Connector 12">
            <a:extLst>
              <a:ext uri="{FF2B5EF4-FFF2-40B4-BE49-F238E27FC236}">
                <a16:creationId xmlns:a16="http://schemas.microsoft.com/office/drawing/2014/main" id="{DFFFF70A-3EED-4002-B2F8-FB8301C80C77}"/>
              </a:ext>
              <a:ext uri="{C183D7F6-B498-43B3-948B-1728B52AA6E4}">
                <adec:decorative xmlns:adec="http://schemas.microsoft.com/office/drawing/2017/decorative" val="1"/>
              </a:ext>
            </a:extLst>
          </p:cNvPr>
          <p:cNvCxnSpPr>
            <a:cxnSpLocks/>
          </p:cNvCxnSpPr>
          <p:nvPr userDrawn="1"/>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Picture Placeholder 17">
            <a:extLst>
              <a:ext uri="{FF2B5EF4-FFF2-40B4-BE49-F238E27FC236}">
                <a16:creationId xmlns:a16="http://schemas.microsoft.com/office/drawing/2014/main" id="{DD78C1EE-0224-4362-B796-4CC7B06992BD}"/>
              </a:ext>
            </a:extLst>
          </p:cNvPr>
          <p:cNvSpPr>
            <a:spLocks noGrp="1"/>
          </p:cNvSpPr>
          <p:nvPr>
            <p:ph type="pic" sz="quarter" idx="13" hasCustomPrompt="1"/>
          </p:nvPr>
        </p:nvSpPr>
        <p:spPr>
          <a:xfrm>
            <a:off x="800099" y="3048000"/>
            <a:ext cx="5133990" cy="2737531"/>
          </a:xfrm>
          <a:prstGeom prst="rect">
            <a:avLst/>
          </a:prstGeom>
        </p:spPr>
        <p:txBody>
          <a:bodyPr/>
          <a:lstStyle>
            <a:lvl1pPr marL="0" indent="0" algn="ctr">
              <a:buNone/>
              <a:defRPr/>
            </a:lvl1pPr>
          </a:lstStyle>
          <a:p>
            <a:r>
              <a:rPr lang="en-US" dirty="0"/>
              <a:t>Insert photo here</a:t>
            </a:r>
          </a:p>
        </p:txBody>
      </p:sp>
      <p:sp>
        <p:nvSpPr>
          <p:cNvPr id="21" name="Picture Placeholder 17">
            <a:extLst>
              <a:ext uri="{FF2B5EF4-FFF2-40B4-BE49-F238E27FC236}">
                <a16:creationId xmlns:a16="http://schemas.microsoft.com/office/drawing/2014/main" id="{2C1748F4-2D05-4407-8CB0-D854F9602DA3}"/>
              </a:ext>
            </a:extLst>
          </p:cNvPr>
          <p:cNvSpPr>
            <a:spLocks noGrp="1"/>
          </p:cNvSpPr>
          <p:nvPr>
            <p:ph type="pic" sz="quarter" idx="14" hasCustomPrompt="1"/>
          </p:nvPr>
        </p:nvSpPr>
        <p:spPr>
          <a:xfrm>
            <a:off x="6209621" y="3048000"/>
            <a:ext cx="5182278" cy="2737531"/>
          </a:xfrm>
          <a:prstGeom prst="rect">
            <a:avLst/>
          </a:prstGeom>
        </p:spPr>
        <p:txBody>
          <a:bodyPr/>
          <a:lstStyle>
            <a:lvl1pPr marL="0" indent="0" algn="ctr">
              <a:buNone/>
              <a:defRPr/>
            </a:lvl1pPr>
          </a:lstStyle>
          <a:p>
            <a:r>
              <a:rPr lang="en-US" dirty="0"/>
              <a:t>Insert photo here</a:t>
            </a:r>
          </a:p>
        </p:txBody>
      </p:sp>
      <p:sp>
        <p:nvSpPr>
          <p:cNvPr id="14" name="Footer Placeholder 7">
            <a:extLst>
              <a:ext uri="{FF2B5EF4-FFF2-40B4-BE49-F238E27FC236}">
                <a16:creationId xmlns:a16="http://schemas.microsoft.com/office/drawing/2014/main" id="{59837BA4-E3C3-4F0D-A113-75128BC03EF4}"/>
              </a:ext>
            </a:extLst>
          </p:cNvPr>
          <p:cNvSpPr>
            <a:spLocks noGrp="1"/>
          </p:cNvSpPr>
          <p:nvPr>
            <p:ph type="ftr" sz="quarter" idx="11"/>
          </p:nvPr>
        </p:nvSpPr>
        <p:spPr>
          <a:xfrm>
            <a:off x="715383" y="6356350"/>
            <a:ext cx="4539727" cy="365125"/>
          </a:xfrm>
          <a:prstGeom prst="rect">
            <a:avLst/>
          </a:prstGeom>
        </p:spPr>
        <p:txBody>
          <a:bodyPr/>
          <a:lstStyle>
            <a:lvl1pPr>
              <a:defRPr/>
            </a:lvl1pPr>
          </a:lstStyle>
          <a:p>
            <a:r>
              <a:rPr lang="en-US"/>
              <a:t>PREMIER LEAGUE PREDICTIVE ANALYSIS</a:t>
            </a:r>
            <a:endParaRPr lang="en-US" dirty="0"/>
          </a:p>
        </p:txBody>
      </p:sp>
      <p:sp>
        <p:nvSpPr>
          <p:cNvPr id="15" name="Date Placeholder 1">
            <a:extLst>
              <a:ext uri="{FF2B5EF4-FFF2-40B4-BE49-F238E27FC236}">
                <a16:creationId xmlns:a16="http://schemas.microsoft.com/office/drawing/2014/main" id="{5DA65157-50C9-4A85-912D-6DC9A606192F}"/>
              </a:ext>
            </a:extLst>
          </p:cNvPr>
          <p:cNvSpPr>
            <a:spLocks noGrp="1"/>
          </p:cNvSpPr>
          <p:nvPr>
            <p:ph type="dt" sz="half" idx="10"/>
          </p:nvPr>
        </p:nvSpPr>
        <p:spPr>
          <a:xfrm>
            <a:off x="8369448" y="6356350"/>
            <a:ext cx="2592594" cy="365125"/>
          </a:xfrm>
          <a:prstGeom prst="rect">
            <a:avLst/>
          </a:prstGeom>
        </p:spPr>
        <p:txBody>
          <a:bodyPr/>
          <a:lstStyle/>
          <a:p>
            <a:r>
              <a:rPr lang="en-US"/>
              <a:t>09/14/2022</a:t>
            </a:r>
          </a:p>
        </p:txBody>
      </p:sp>
      <p:sp>
        <p:nvSpPr>
          <p:cNvPr id="16" name="Slide Number Placeholder 6">
            <a:extLst>
              <a:ext uri="{FF2B5EF4-FFF2-40B4-BE49-F238E27FC236}">
                <a16:creationId xmlns:a16="http://schemas.microsoft.com/office/drawing/2014/main" id="{9DE415B0-F0C3-4971-8C76-0D54D6407C42}"/>
              </a:ext>
            </a:extLst>
          </p:cNvPr>
          <p:cNvSpPr>
            <a:spLocks noGrp="1"/>
          </p:cNvSpPr>
          <p:nvPr>
            <p:ph type="sldNum" sz="quarter" idx="12"/>
          </p:nvPr>
        </p:nvSpPr>
        <p:spPr>
          <a:xfrm>
            <a:off x="10919012" y="6356350"/>
            <a:ext cx="672354" cy="365125"/>
          </a:xfrm>
          <a:prstGeom prst="rect">
            <a:avLst/>
          </a:prstGeom>
        </p:spPr>
        <p:txBody>
          <a:bodyPr/>
          <a:lstStyle/>
          <a:p>
            <a:fld id="{A53D7EE4-1EDB-42FD-B6B7-A82C9F31F0F4}" type="slidenum">
              <a:rPr lang="en-US" smtClean="0"/>
              <a:t>‹#›</a:t>
            </a:fld>
            <a:endParaRPr lang="en-US"/>
          </a:p>
        </p:txBody>
      </p:sp>
    </p:spTree>
    <p:extLst>
      <p:ext uri="{BB962C8B-B14F-4D97-AF65-F5344CB8AC3E}">
        <p14:creationId xmlns:p14="http://schemas.microsoft.com/office/powerpoint/2010/main" val="1251209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20" name="Title 10">
            <a:extLst>
              <a:ext uri="{FF2B5EF4-FFF2-40B4-BE49-F238E27FC236}">
                <a16:creationId xmlns:a16="http://schemas.microsoft.com/office/drawing/2014/main" id="{6DC3399C-8B0E-4D7D-A955-FB1F37CF3672}"/>
              </a:ext>
            </a:extLst>
          </p:cNvPr>
          <p:cNvSpPr>
            <a:spLocks noGrp="1"/>
          </p:cNvSpPr>
          <p:nvPr>
            <p:ph type="ctrTitle"/>
          </p:nvPr>
        </p:nvSpPr>
        <p:spPr>
          <a:xfrm>
            <a:off x="684643" y="871758"/>
            <a:ext cx="5227171" cy="3871143"/>
          </a:xfrm>
          <a:prstGeom prst="rect">
            <a:avLst/>
          </a:prstGeom>
        </p:spPr>
        <p:txBody>
          <a:bodyPr/>
          <a:lstStyle/>
          <a:p>
            <a:r>
              <a:rPr lang="en-US"/>
              <a:t>Click to edit Master title style</a:t>
            </a:r>
            <a:endParaRPr lang="en-US" dirty="0"/>
          </a:p>
        </p:txBody>
      </p:sp>
      <p:sp>
        <p:nvSpPr>
          <p:cNvPr id="21" name="Subtitle 11">
            <a:extLst>
              <a:ext uri="{FF2B5EF4-FFF2-40B4-BE49-F238E27FC236}">
                <a16:creationId xmlns:a16="http://schemas.microsoft.com/office/drawing/2014/main" id="{13C3C1EB-2C5B-4710-893A-9DD6284D5CB0}"/>
              </a:ext>
            </a:extLst>
          </p:cNvPr>
          <p:cNvSpPr>
            <a:spLocks noGrp="1"/>
          </p:cNvSpPr>
          <p:nvPr>
            <p:ph type="subTitle" idx="1"/>
          </p:nvPr>
        </p:nvSpPr>
        <p:spPr>
          <a:xfrm>
            <a:off x="695325" y="4785543"/>
            <a:ext cx="4857857" cy="1005657"/>
          </a:xfrm>
          <a:prstGeom prst="rect">
            <a:avLst/>
          </a:prstGeom>
        </p:spPr>
        <p:txBody>
          <a:bodyPr/>
          <a:lstStyle>
            <a:lvl1pPr marL="0" indent="0">
              <a:buNone/>
              <a:defRPr sz="1800"/>
            </a:lvl1pPr>
          </a:lstStyle>
          <a:p>
            <a:r>
              <a:rPr lang="en-US"/>
              <a:t>Click to edit Master subtitle style</a:t>
            </a:r>
            <a:endParaRPr lang="en-US" dirty="0"/>
          </a:p>
        </p:txBody>
      </p:sp>
      <p:sp>
        <p:nvSpPr>
          <p:cNvPr id="30" name="Picture Placeholder 28">
            <a:extLst>
              <a:ext uri="{FF2B5EF4-FFF2-40B4-BE49-F238E27FC236}">
                <a16:creationId xmlns:a16="http://schemas.microsoft.com/office/drawing/2014/main" id="{E335E712-C7FD-4BAC-B89C-58AF6594A4E7}"/>
              </a:ext>
            </a:extLst>
          </p:cNvPr>
          <p:cNvSpPr>
            <a:spLocks noGrp="1"/>
          </p:cNvSpPr>
          <p:nvPr>
            <p:ph type="pic" sz="quarter" idx="13" hasCustomPrompt="1"/>
          </p:nvPr>
        </p:nvSpPr>
        <p:spPr>
          <a:xfrm>
            <a:off x="6515100" y="0"/>
            <a:ext cx="5676900" cy="6858000"/>
          </a:xfrm>
          <a:prstGeom prst="rect">
            <a:avLst/>
          </a:prstGeom>
        </p:spPr>
        <p:txBody>
          <a:bodyPr/>
          <a:lstStyle>
            <a:lvl1pPr marL="0" indent="0" algn="ctr">
              <a:buNone/>
              <a:defRPr/>
            </a:lvl1pPr>
          </a:lstStyle>
          <a:p>
            <a:r>
              <a:rPr lang="en-US" dirty="0"/>
              <a:t>Insert photo here</a:t>
            </a:r>
          </a:p>
        </p:txBody>
      </p:sp>
      <p:cxnSp>
        <p:nvCxnSpPr>
          <p:cNvPr id="22" name="Straight Connector 21">
            <a:extLst>
              <a:ext uri="{FF2B5EF4-FFF2-40B4-BE49-F238E27FC236}">
                <a16:creationId xmlns:a16="http://schemas.microsoft.com/office/drawing/2014/main" id="{51E8A8BA-B48F-4CEA-A820-8955D55D05DC}"/>
              </a:ext>
              <a:ext uri="{C183D7F6-B498-43B3-948B-1728B52AA6E4}">
                <adec:decorative xmlns:adec="http://schemas.microsoft.com/office/drawing/2017/decorative" val="1"/>
              </a:ext>
            </a:extLst>
          </p:cNvPr>
          <p:cNvCxnSpPr>
            <a:cxnSpLocks/>
          </p:cNvCxnSpPr>
          <p:nvPr userDrawn="1"/>
        </p:nvCxnSpPr>
        <p:spPr>
          <a:xfrm>
            <a:off x="800100" y="723900"/>
            <a:ext cx="4914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94FBB1-EC2B-4CAB-AE4E-A7A156244F26}"/>
              </a:ext>
              <a:ext uri="{C183D7F6-B498-43B3-948B-1728B52AA6E4}">
                <adec:decorative xmlns:adec="http://schemas.microsoft.com/office/drawing/2017/decorative" val="1"/>
              </a:ext>
            </a:extLst>
          </p:cNvPr>
          <p:cNvCxnSpPr>
            <a:cxnSpLocks/>
          </p:cNvCxnSpPr>
          <p:nvPr userDrawn="1"/>
        </p:nvCxnSpPr>
        <p:spPr>
          <a:xfrm>
            <a:off x="800100" y="6134100"/>
            <a:ext cx="4914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555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9D49AB0A-D330-4415-9B9C-C769A852DF2D}"/>
              </a:ext>
            </a:extLst>
          </p:cNvPr>
          <p:cNvSpPr>
            <a:spLocks noGrp="1"/>
          </p:cNvSpPr>
          <p:nvPr>
            <p:ph type="title" hasCustomPrompt="1"/>
          </p:nvPr>
        </p:nvSpPr>
        <p:spPr>
          <a:xfrm>
            <a:off x="695325" y="888999"/>
            <a:ext cx="10798176" cy="1051914"/>
          </a:xfrm>
          <a:prstGeom prst="rect">
            <a:avLst/>
          </a:prstGeom>
        </p:spPr>
        <p:txBody>
          <a:bodyPr/>
          <a:lstStyle>
            <a:lvl1pPr algn="r">
              <a:defRPr/>
            </a:lvl1pPr>
          </a:lstStyle>
          <a:p>
            <a:r>
              <a:rPr lang="en-US" dirty="0" err="1"/>
              <a:t>ClICK</a:t>
            </a:r>
            <a:r>
              <a:rPr lang="en-US" dirty="0"/>
              <a:t> TO ADD TITLE</a:t>
            </a:r>
          </a:p>
        </p:txBody>
      </p:sp>
      <p:cxnSp>
        <p:nvCxnSpPr>
          <p:cNvPr id="18" name="Straight Connector 17">
            <a:extLst>
              <a:ext uri="{FF2B5EF4-FFF2-40B4-BE49-F238E27FC236}">
                <a16:creationId xmlns:a16="http://schemas.microsoft.com/office/drawing/2014/main" id="{37EFB8CD-537B-4E5E-8F93-82EED2C8412C}"/>
              </a:ext>
              <a:ext uri="{C183D7F6-B498-43B3-948B-1728B52AA6E4}">
                <adec:decorative xmlns:adec="http://schemas.microsoft.com/office/drawing/2017/decorative" val="1"/>
              </a:ext>
            </a:extLst>
          </p:cNvPr>
          <p:cNvCxnSpPr>
            <a:cxnSpLocks/>
          </p:cNvCxnSpPr>
          <p:nvPr userDrawn="1"/>
        </p:nvCxnSpPr>
        <p:spPr>
          <a:xfrm>
            <a:off x="9751536"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20CA687-1C2C-48EE-99B9-EC8CF30289F1}"/>
              </a:ext>
            </a:extLst>
          </p:cNvPr>
          <p:cNvSpPr>
            <a:spLocks noGrp="1"/>
          </p:cNvSpPr>
          <p:nvPr>
            <p:ph sz="quarter" idx="13" hasCustomPrompt="1"/>
          </p:nvPr>
        </p:nvSpPr>
        <p:spPr>
          <a:xfrm>
            <a:off x="1335088" y="1995488"/>
            <a:ext cx="9521825" cy="4051300"/>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19" name="Footer Placeholder 9">
            <a:extLst>
              <a:ext uri="{FF2B5EF4-FFF2-40B4-BE49-F238E27FC236}">
                <a16:creationId xmlns:a16="http://schemas.microsoft.com/office/drawing/2014/main" id="{8135C37F-29C2-41B0-B777-64FAC1F70FE4}"/>
              </a:ext>
            </a:extLst>
          </p:cNvPr>
          <p:cNvSpPr>
            <a:spLocks noGrp="1"/>
          </p:cNvSpPr>
          <p:nvPr>
            <p:ph type="ftr" sz="quarter" idx="11"/>
          </p:nvPr>
        </p:nvSpPr>
        <p:spPr>
          <a:xfrm>
            <a:off x="715383" y="6356350"/>
            <a:ext cx="4539727" cy="365125"/>
          </a:xfrm>
        </p:spPr>
        <p:txBody>
          <a:bodyPr/>
          <a:lstStyle>
            <a:lvl1pPr>
              <a:defRPr/>
            </a:lvl1pPr>
          </a:lstStyle>
          <a:p>
            <a:r>
              <a:rPr lang="en-US"/>
              <a:t>PREMIER LEAGUE PREDICTIVE ANALYSIS</a:t>
            </a:r>
            <a:endParaRPr lang="en-US" dirty="0"/>
          </a:p>
        </p:txBody>
      </p:sp>
      <p:sp>
        <p:nvSpPr>
          <p:cNvPr id="20" name="Date Placeholder 8">
            <a:extLst>
              <a:ext uri="{FF2B5EF4-FFF2-40B4-BE49-F238E27FC236}">
                <a16:creationId xmlns:a16="http://schemas.microsoft.com/office/drawing/2014/main" id="{FAC325DA-0D81-49D1-BDBC-680AF5D62C71}"/>
              </a:ext>
            </a:extLst>
          </p:cNvPr>
          <p:cNvSpPr>
            <a:spLocks noGrp="1"/>
          </p:cNvSpPr>
          <p:nvPr>
            <p:ph type="dt" sz="half" idx="10"/>
          </p:nvPr>
        </p:nvSpPr>
        <p:spPr>
          <a:xfrm>
            <a:off x="8369448" y="6356350"/>
            <a:ext cx="2592594" cy="365125"/>
          </a:xfrm>
        </p:spPr>
        <p:txBody>
          <a:bodyPr/>
          <a:lstStyle/>
          <a:p>
            <a:r>
              <a:rPr lang="en-US"/>
              <a:t>09/14/2022</a:t>
            </a:r>
          </a:p>
        </p:txBody>
      </p:sp>
      <p:sp>
        <p:nvSpPr>
          <p:cNvPr id="21" name="Slide Number Placeholder 10">
            <a:extLst>
              <a:ext uri="{FF2B5EF4-FFF2-40B4-BE49-F238E27FC236}">
                <a16:creationId xmlns:a16="http://schemas.microsoft.com/office/drawing/2014/main" id="{13980C1F-6344-4AC2-8573-0D9F35314B84}"/>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t>‹#›</a:t>
            </a:fld>
            <a:endParaRPr lang="en-US"/>
          </a:p>
        </p:txBody>
      </p:sp>
    </p:spTree>
    <p:extLst>
      <p:ext uri="{BB962C8B-B14F-4D97-AF65-F5344CB8AC3E}">
        <p14:creationId xmlns:p14="http://schemas.microsoft.com/office/powerpoint/2010/main" val="1678275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D5221BF9-9559-4D62-ADC6-2362970143F9}"/>
              </a:ext>
            </a:extLst>
          </p:cNvPr>
          <p:cNvSpPr>
            <a:spLocks noGrp="1"/>
          </p:cNvSpPr>
          <p:nvPr>
            <p:ph type="title" hasCustomPrompt="1"/>
          </p:nvPr>
        </p:nvSpPr>
        <p:spPr>
          <a:xfrm>
            <a:off x="695325" y="888999"/>
            <a:ext cx="10798176" cy="1051914"/>
          </a:xfrm>
          <a:prstGeom prst="rect">
            <a:avLst/>
          </a:prstGeom>
        </p:spPr>
        <p:txBody>
          <a:bodyPr/>
          <a:lstStyle>
            <a:lvl1pPr algn="r">
              <a:defRPr/>
            </a:lvl1pPr>
          </a:lstStyle>
          <a:p>
            <a:r>
              <a:rPr lang="en-US" dirty="0" err="1"/>
              <a:t>ClICK</a:t>
            </a:r>
            <a:r>
              <a:rPr lang="en-US" dirty="0"/>
              <a:t> TO ADD TITLE</a:t>
            </a:r>
          </a:p>
        </p:txBody>
      </p:sp>
      <p:cxnSp>
        <p:nvCxnSpPr>
          <p:cNvPr id="7" name="Straight Connector 6">
            <a:extLst>
              <a:ext uri="{FF2B5EF4-FFF2-40B4-BE49-F238E27FC236}">
                <a16:creationId xmlns:a16="http://schemas.microsoft.com/office/drawing/2014/main" id="{7FB4C3E1-495D-437D-A1DB-87F3028BBA42}"/>
              </a:ext>
              <a:ext uri="{C183D7F6-B498-43B3-948B-1728B52AA6E4}">
                <adec:decorative xmlns:adec="http://schemas.microsoft.com/office/drawing/2017/decorative" val="1"/>
              </a:ext>
            </a:extLst>
          </p:cNvPr>
          <p:cNvCxnSpPr>
            <a:cxnSpLocks/>
          </p:cNvCxnSpPr>
          <p:nvPr userDrawn="1"/>
        </p:nvCxnSpPr>
        <p:spPr>
          <a:xfrm>
            <a:off x="9751536"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6AAB131D-0F50-4923-96D1-8C59A3D8EEC3}"/>
              </a:ext>
            </a:extLst>
          </p:cNvPr>
          <p:cNvSpPr>
            <a:spLocks noGrp="1"/>
          </p:cNvSpPr>
          <p:nvPr>
            <p:ph sz="quarter" idx="13" hasCustomPrompt="1"/>
          </p:nvPr>
        </p:nvSpPr>
        <p:spPr>
          <a:xfrm>
            <a:off x="1762875" y="2386654"/>
            <a:ext cx="8663075" cy="3310890"/>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8" name="Footer Placeholder 9">
            <a:extLst>
              <a:ext uri="{FF2B5EF4-FFF2-40B4-BE49-F238E27FC236}">
                <a16:creationId xmlns:a16="http://schemas.microsoft.com/office/drawing/2014/main" id="{F30DBE8A-9D17-4F79-86F8-9FEA11DF06E9}"/>
              </a:ext>
            </a:extLst>
          </p:cNvPr>
          <p:cNvSpPr>
            <a:spLocks noGrp="1"/>
          </p:cNvSpPr>
          <p:nvPr>
            <p:ph type="ftr" sz="quarter" idx="11"/>
          </p:nvPr>
        </p:nvSpPr>
        <p:spPr>
          <a:xfrm>
            <a:off x="715383" y="6356350"/>
            <a:ext cx="4539727" cy="365125"/>
          </a:xfrm>
        </p:spPr>
        <p:txBody>
          <a:bodyPr/>
          <a:lstStyle>
            <a:lvl1pPr>
              <a:defRPr/>
            </a:lvl1pPr>
          </a:lstStyle>
          <a:p>
            <a:r>
              <a:rPr lang="en-US"/>
              <a:t>PREMIER LEAGUE PREDICTIVE ANALYSIS</a:t>
            </a:r>
            <a:endParaRPr lang="en-US" dirty="0"/>
          </a:p>
        </p:txBody>
      </p:sp>
      <p:sp>
        <p:nvSpPr>
          <p:cNvPr id="9" name="Date Placeholder 8">
            <a:extLst>
              <a:ext uri="{FF2B5EF4-FFF2-40B4-BE49-F238E27FC236}">
                <a16:creationId xmlns:a16="http://schemas.microsoft.com/office/drawing/2014/main" id="{FC9023F8-E1A8-4C1E-B745-6658DCD6718F}"/>
              </a:ext>
            </a:extLst>
          </p:cNvPr>
          <p:cNvSpPr>
            <a:spLocks noGrp="1"/>
          </p:cNvSpPr>
          <p:nvPr>
            <p:ph type="dt" sz="half" idx="10"/>
          </p:nvPr>
        </p:nvSpPr>
        <p:spPr>
          <a:xfrm>
            <a:off x="8369448" y="6356350"/>
            <a:ext cx="2592594" cy="365125"/>
          </a:xfrm>
        </p:spPr>
        <p:txBody>
          <a:bodyPr/>
          <a:lstStyle/>
          <a:p>
            <a:r>
              <a:rPr lang="en-US"/>
              <a:t>09/14/2022</a:t>
            </a:r>
          </a:p>
        </p:txBody>
      </p:sp>
      <p:sp>
        <p:nvSpPr>
          <p:cNvPr id="10" name="Slide Number Placeholder 10">
            <a:extLst>
              <a:ext uri="{FF2B5EF4-FFF2-40B4-BE49-F238E27FC236}">
                <a16:creationId xmlns:a16="http://schemas.microsoft.com/office/drawing/2014/main" id="{E51CCEBF-A77A-4DDA-94D4-73646D552252}"/>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t>‹#›</a:t>
            </a:fld>
            <a:endParaRPr lang="en-US"/>
          </a:p>
        </p:txBody>
      </p:sp>
    </p:spTree>
    <p:extLst>
      <p:ext uri="{BB962C8B-B14F-4D97-AF65-F5344CB8AC3E}">
        <p14:creationId xmlns:p14="http://schemas.microsoft.com/office/powerpoint/2010/main" val="3544094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6371D84D-B708-4A20-8D50-CDA4E3EC6F9C}"/>
              </a:ext>
            </a:extLst>
          </p:cNvPr>
          <p:cNvSpPr>
            <a:spLocks noGrp="1"/>
          </p:cNvSpPr>
          <p:nvPr>
            <p:ph type="pic" sz="quarter" idx="13" hasCustomPrompt="1"/>
          </p:nvPr>
        </p:nvSpPr>
        <p:spPr>
          <a:xfrm>
            <a:off x="0" y="0"/>
            <a:ext cx="12192000" cy="6858000"/>
          </a:xfrm>
          <a:custGeom>
            <a:avLst/>
            <a:gdLst>
              <a:gd name="connsiteX0" fmla="*/ 800476 w 12192000"/>
              <a:gd name="connsiteY0" fmla="*/ 6126480 h 6858000"/>
              <a:gd name="connsiteX1" fmla="*/ 800476 w 12192000"/>
              <a:gd name="connsiteY1" fmla="*/ 6144768 h 6858000"/>
              <a:gd name="connsiteX2" fmla="*/ 11407516 w 12192000"/>
              <a:gd name="connsiteY2" fmla="*/ 6144768 h 6858000"/>
              <a:gd name="connsiteX3" fmla="*/ 11407516 w 12192000"/>
              <a:gd name="connsiteY3" fmla="*/ 6126480 h 6858000"/>
              <a:gd name="connsiteX4" fmla="*/ 800476 w 12192000"/>
              <a:gd name="connsiteY4" fmla="*/ 701040 h 6858000"/>
              <a:gd name="connsiteX5" fmla="*/ 800476 w 12192000"/>
              <a:gd name="connsiteY5" fmla="*/ 746759 h 6858000"/>
              <a:gd name="connsiteX6" fmla="*/ 11407516 w 12192000"/>
              <a:gd name="connsiteY6" fmla="*/ 746759 h 6858000"/>
              <a:gd name="connsiteX7" fmla="*/ 11407516 w 12192000"/>
              <a:gd name="connsiteY7" fmla="*/ 70104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800476" y="6126480"/>
                </a:moveTo>
                <a:lnTo>
                  <a:pt x="800476" y="6144768"/>
                </a:lnTo>
                <a:lnTo>
                  <a:pt x="11407516" y="6144768"/>
                </a:lnTo>
                <a:lnTo>
                  <a:pt x="11407516" y="6126480"/>
                </a:lnTo>
                <a:close/>
                <a:moveTo>
                  <a:pt x="800476" y="701040"/>
                </a:moveTo>
                <a:lnTo>
                  <a:pt x="800476" y="746759"/>
                </a:lnTo>
                <a:lnTo>
                  <a:pt x="11407516" y="746759"/>
                </a:lnTo>
                <a:lnTo>
                  <a:pt x="11407516" y="701040"/>
                </a:lnTo>
                <a:close/>
                <a:moveTo>
                  <a:pt x="0" y="0"/>
                </a:moveTo>
                <a:lnTo>
                  <a:pt x="12192000" y="0"/>
                </a:lnTo>
                <a:lnTo>
                  <a:pt x="12192000" y="6858000"/>
                </a:lnTo>
                <a:lnTo>
                  <a:pt x="0" y="6858000"/>
                </a:lnTo>
                <a:close/>
              </a:path>
            </a:pathLst>
          </a:custGeom>
        </p:spPr>
        <p:txBody>
          <a:bodyPr wrap="square">
            <a:noAutofit/>
          </a:bodyPr>
          <a:lstStyle>
            <a:lvl1pPr marL="0" indent="0" algn="ctr">
              <a:buNone/>
              <a:defRPr/>
            </a:lvl1pPr>
          </a:lstStyle>
          <a:p>
            <a:r>
              <a:rPr lang="en-US" dirty="0"/>
              <a:t>Insert photo here</a:t>
            </a:r>
          </a:p>
        </p:txBody>
      </p:sp>
      <p:sp>
        <p:nvSpPr>
          <p:cNvPr id="2" name="Title 1">
            <a:extLst>
              <a:ext uri="{FF2B5EF4-FFF2-40B4-BE49-F238E27FC236}">
                <a16:creationId xmlns:a16="http://schemas.microsoft.com/office/drawing/2014/main" id="{21A03AD3-C316-411C-9844-6C8D950DC403}"/>
              </a:ext>
            </a:extLst>
          </p:cNvPr>
          <p:cNvSpPr>
            <a:spLocks noGrp="1"/>
          </p:cNvSpPr>
          <p:nvPr>
            <p:ph type="title" hasCustomPrompt="1"/>
          </p:nvPr>
        </p:nvSpPr>
        <p:spPr>
          <a:xfrm>
            <a:off x="6601766" y="1837677"/>
            <a:ext cx="4930901" cy="2334828"/>
          </a:xfrm>
          <a:prstGeom prst="rect">
            <a:avLst/>
          </a:prstGeom>
        </p:spPr>
        <p:txBody>
          <a:bodyPr/>
          <a:lstStyle>
            <a:lvl1pPr algn="r">
              <a:defRPr cap="none">
                <a:solidFill>
                  <a:schemeClr val="bg1"/>
                </a:solidFill>
                <a:effectLst>
                  <a:outerShdw blurRad="38100" dist="38100" dir="2700000" algn="tl">
                    <a:srgbClr val="000000">
                      <a:alpha val="43137"/>
                    </a:srgbClr>
                  </a:outerShdw>
                </a:effectLst>
              </a:defRPr>
            </a:lvl1pPr>
          </a:lstStyle>
          <a:p>
            <a:r>
              <a:rPr lang="en-US" dirty="0"/>
              <a:t>Insert text here</a:t>
            </a:r>
          </a:p>
        </p:txBody>
      </p:sp>
      <p:sp>
        <p:nvSpPr>
          <p:cNvPr id="25" name="Subtitle 2">
            <a:extLst>
              <a:ext uri="{FF2B5EF4-FFF2-40B4-BE49-F238E27FC236}">
                <a16:creationId xmlns:a16="http://schemas.microsoft.com/office/drawing/2014/main" id="{F00A8C60-C81E-4C2C-AB11-00AE1AC04ECE}"/>
              </a:ext>
            </a:extLst>
          </p:cNvPr>
          <p:cNvSpPr>
            <a:spLocks noGrp="1"/>
          </p:cNvSpPr>
          <p:nvPr>
            <p:ph type="subTitle" idx="1" hasCustomPrompt="1"/>
          </p:nvPr>
        </p:nvSpPr>
        <p:spPr>
          <a:xfrm>
            <a:off x="6347532" y="4408305"/>
            <a:ext cx="5175797" cy="909420"/>
          </a:xfrm>
          <a:prstGeom prst="rect">
            <a:avLst/>
          </a:prstGeom>
        </p:spPr>
        <p:txBody>
          <a:bodyPr anchor="t">
            <a:normAutofit/>
          </a:bodyPr>
          <a:lstStyle>
            <a:lvl1pPr marL="0" indent="0" algn="r">
              <a:buNone/>
              <a:defRPr sz="2800">
                <a:solidFill>
                  <a:schemeClr val="bg1"/>
                </a:solidFill>
                <a:effectLst>
                  <a:outerShdw blurRad="38100" dist="38100" dir="2700000" algn="tl">
                    <a:srgbClr val="000000">
                      <a:alpha val="43137"/>
                    </a:srgbClr>
                  </a:outerShdw>
                </a:effectLst>
              </a:defRPr>
            </a:lvl1pPr>
          </a:lstStyle>
          <a:p>
            <a:r>
              <a:rPr lang="en-US" sz="1800" dirty="0">
                <a:solidFill>
                  <a:schemeClr val="bg1"/>
                </a:solidFill>
              </a:rPr>
              <a:t>Insert subtitle here</a:t>
            </a:r>
          </a:p>
        </p:txBody>
      </p:sp>
      <p:sp>
        <p:nvSpPr>
          <p:cNvPr id="14" name="Footer Placeholder 4">
            <a:extLst>
              <a:ext uri="{FF2B5EF4-FFF2-40B4-BE49-F238E27FC236}">
                <a16:creationId xmlns:a16="http://schemas.microsoft.com/office/drawing/2014/main" id="{9F7D24C8-FDC6-4FCE-85C6-520D6469380F}"/>
              </a:ext>
            </a:extLst>
          </p:cNvPr>
          <p:cNvSpPr>
            <a:spLocks noGrp="1"/>
          </p:cNvSpPr>
          <p:nvPr>
            <p:ph type="ftr" sz="quarter" idx="11"/>
          </p:nvPr>
        </p:nvSpPr>
        <p:spPr>
          <a:xfrm>
            <a:off x="715383" y="6356350"/>
            <a:ext cx="4539727"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PREMIER LEAGUE PREDICTIVE ANALYSIS</a:t>
            </a:r>
            <a:endParaRPr lang="en-US" dirty="0"/>
          </a:p>
        </p:txBody>
      </p:sp>
      <p:sp>
        <p:nvSpPr>
          <p:cNvPr id="15" name="Date Placeholder 3">
            <a:extLst>
              <a:ext uri="{FF2B5EF4-FFF2-40B4-BE49-F238E27FC236}">
                <a16:creationId xmlns:a16="http://schemas.microsoft.com/office/drawing/2014/main" id="{450E2155-DD21-4098-82EF-B19C466B239E}"/>
              </a:ext>
            </a:extLst>
          </p:cNvPr>
          <p:cNvSpPr>
            <a:spLocks noGrp="1"/>
          </p:cNvSpPr>
          <p:nvPr>
            <p:ph type="dt" sz="half" idx="10"/>
          </p:nvPr>
        </p:nvSpPr>
        <p:spPr>
          <a:xfrm>
            <a:off x="8369448" y="6356350"/>
            <a:ext cx="2592594"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09/14/2022</a:t>
            </a:r>
          </a:p>
        </p:txBody>
      </p:sp>
      <p:sp>
        <p:nvSpPr>
          <p:cNvPr id="16" name="Slide Number Placeholder 5">
            <a:extLst>
              <a:ext uri="{FF2B5EF4-FFF2-40B4-BE49-F238E27FC236}">
                <a16:creationId xmlns:a16="http://schemas.microsoft.com/office/drawing/2014/main" id="{130CB194-35B9-4229-9CFE-5C3B911EC2A3}"/>
              </a:ext>
            </a:extLst>
          </p:cNvPr>
          <p:cNvSpPr>
            <a:spLocks noGrp="1"/>
          </p:cNvSpPr>
          <p:nvPr>
            <p:ph type="sldNum" sz="quarter" idx="12"/>
          </p:nvPr>
        </p:nvSpPr>
        <p:spPr>
          <a:xfrm>
            <a:off x="10919012" y="6356350"/>
            <a:ext cx="672354" cy="365125"/>
          </a:xfrm>
        </p:spPr>
        <p:txBody>
          <a:bodyPr/>
          <a:lstStyle>
            <a:lvl1pPr>
              <a:defRPr>
                <a:solidFill>
                  <a:schemeClr val="bg1"/>
                </a:solidFill>
                <a:effectLst>
                  <a:outerShdw blurRad="38100" dist="38100" dir="2700000" algn="tl">
                    <a:srgbClr val="000000">
                      <a:alpha val="43137"/>
                    </a:srgbClr>
                  </a:outerShdw>
                </a:effectLst>
              </a:defRPr>
            </a:lvl1pPr>
          </a:lstStyle>
          <a:p>
            <a:fld id="{A2AE2B76-F97F-4BE2-8670-72276A5F21A5}" type="slidenum">
              <a:rPr lang="en-US" smtClean="0"/>
              <a:pPr/>
              <a:t>‹#›</a:t>
            </a:fld>
            <a:endParaRPr lang="en-US"/>
          </a:p>
        </p:txBody>
      </p:sp>
      <p:cxnSp>
        <p:nvCxnSpPr>
          <p:cNvPr id="8" name="Straight Connector 7">
            <a:extLst>
              <a:ext uri="{FF2B5EF4-FFF2-40B4-BE49-F238E27FC236}">
                <a16:creationId xmlns:a16="http://schemas.microsoft.com/office/drawing/2014/main" id="{EBDF219B-DD0E-4D26-8B59-3FE43A252543}"/>
              </a:ext>
              <a:ext uri="{C183D7F6-B498-43B3-948B-1728B52AA6E4}">
                <adec:decorative xmlns:adec="http://schemas.microsoft.com/office/drawing/2017/decorative" val="1"/>
              </a:ext>
            </a:extLst>
          </p:cNvPr>
          <p:cNvCxnSpPr>
            <a:cxnSpLocks/>
          </p:cNvCxnSpPr>
          <p:nvPr userDrawn="1"/>
        </p:nvCxnSpPr>
        <p:spPr>
          <a:xfrm>
            <a:off x="800476" y="723900"/>
            <a:ext cx="10610474" cy="0"/>
          </a:xfrm>
          <a:prstGeom prst="line">
            <a:avLst/>
          </a:prstGeom>
          <a:ln w="44450">
            <a:solidFill>
              <a:srgbClr val="FFFFFF"/>
            </a:solidFill>
          </a:ln>
          <a:effectLst>
            <a:outerShdw blurRad="50800" dist="25400" dir="2700000" sx="99000" sy="99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3180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1DFFB204-6AE4-4FC9-9B60-312D7206B03F}"/>
              </a:ext>
            </a:extLst>
          </p:cNvPr>
          <p:cNvSpPr>
            <a:spLocks noGrp="1"/>
          </p:cNvSpPr>
          <p:nvPr>
            <p:ph type="title"/>
          </p:nvPr>
        </p:nvSpPr>
        <p:spPr>
          <a:xfrm>
            <a:off x="695325" y="888999"/>
            <a:ext cx="10798176" cy="1051914"/>
          </a:xfrm>
          <a:prstGeom prst="rect">
            <a:avLst/>
          </a:prstGeom>
        </p:spPr>
        <p:txBody>
          <a:body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9254F317-DDB0-4841-A973-FFC12960827B}"/>
              </a:ext>
            </a:extLst>
          </p:cNvPr>
          <p:cNvSpPr>
            <a:spLocks noGrp="1"/>
          </p:cNvSpPr>
          <p:nvPr>
            <p:ph sz="quarter" idx="13" hasCustomPrompt="1"/>
          </p:nvPr>
        </p:nvSpPr>
        <p:spPr>
          <a:xfrm>
            <a:off x="390669" y="1789993"/>
            <a:ext cx="11407487" cy="4351338"/>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cxnSp>
        <p:nvCxnSpPr>
          <p:cNvPr id="10" name="Straight Connector 9">
            <a:extLst>
              <a:ext uri="{FF2B5EF4-FFF2-40B4-BE49-F238E27FC236}">
                <a16:creationId xmlns:a16="http://schemas.microsoft.com/office/drawing/2014/main" id="{E7B3A45C-71C1-4ADC-89E0-AF6924CA17F4}"/>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Footer Placeholder 9">
            <a:extLst>
              <a:ext uri="{FF2B5EF4-FFF2-40B4-BE49-F238E27FC236}">
                <a16:creationId xmlns:a16="http://schemas.microsoft.com/office/drawing/2014/main" id="{B9239148-0308-46C3-9FF0-4027CC8E85E7}"/>
              </a:ext>
            </a:extLst>
          </p:cNvPr>
          <p:cNvSpPr>
            <a:spLocks noGrp="1"/>
          </p:cNvSpPr>
          <p:nvPr>
            <p:ph type="ftr" sz="quarter" idx="11"/>
          </p:nvPr>
        </p:nvSpPr>
        <p:spPr>
          <a:xfrm>
            <a:off x="715383" y="6356350"/>
            <a:ext cx="4539727" cy="365125"/>
          </a:xfrm>
        </p:spPr>
        <p:txBody>
          <a:bodyPr/>
          <a:lstStyle>
            <a:lvl1pPr>
              <a:defRPr/>
            </a:lvl1pPr>
          </a:lstStyle>
          <a:p>
            <a:r>
              <a:rPr lang="en-US"/>
              <a:t>PREMIER LEAGUE PREDICTIVE ANALYSIS</a:t>
            </a:r>
            <a:endParaRPr lang="en-US" dirty="0"/>
          </a:p>
        </p:txBody>
      </p:sp>
      <p:sp>
        <p:nvSpPr>
          <p:cNvPr id="13" name="Date Placeholder 8">
            <a:extLst>
              <a:ext uri="{FF2B5EF4-FFF2-40B4-BE49-F238E27FC236}">
                <a16:creationId xmlns:a16="http://schemas.microsoft.com/office/drawing/2014/main" id="{774C5953-38DD-4451-A5AA-9A578D59365B}"/>
              </a:ext>
            </a:extLst>
          </p:cNvPr>
          <p:cNvSpPr>
            <a:spLocks noGrp="1"/>
          </p:cNvSpPr>
          <p:nvPr>
            <p:ph type="dt" sz="half" idx="10"/>
          </p:nvPr>
        </p:nvSpPr>
        <p:spPr>
          <a:xfrm>
            <a:off x="8369448" y="6356350"/>
            <a:ext cx="2592594" cy="365125"/>
          </a:xfrm>
        </p:spPr>
        <p:txBody>
          <a:bodyPr/>
          <a:lstStyle/>
          <a:p>
            <a:r>
              <a:rPr lang="en-US"/>
              <a:t>09/14/2022</a:t>
            </a:r>
          </a:p>
        </p:txBody>
      </p:sp>
      <p:sp>
        <p:nvSpPr>
          <p:cNvPr id="14" name="Slide Number Placeholder 10">
            <a:extLst>
              <a:ext uri="{FF2B5EF4-FFF2-40B4-BE49-F238E27FC236}">
                <a16:creationId xmlns:a16="http://schemas.microsoft.com/office/drawing/2014/main" id="{39D06D66-ACB3-4B9C-B4EB-FC3EC5BD75A6}"/>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t>‹#›</a:t>
            </a:fld>
            <a:endParaRPr lang="en-US"/>
          </a:p>
        </p:txBody>
      </p:sp>
    </p:spTree>
    <p:extLst>
      <p:ext uri="{BB962C8B-B14F-4D97-AF65-F5344CB8AC3E}">
        <p14:creationId xmlns:p14="http://schemas.microsoft.com/office/powerpoint/2010/main" val="652202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BCC9BE23-A0EC-4866-A7A4-FD7255EF8F5E}"/>
              </a:ext>
            </a:extLst>
          </p:cNvPr>
          <p:cNvSpPr>
            <a:spLocks noGrp="1"/>
          </p:cNvSpPr>
          <p:nvPr>
            <p:ph type="title"/>
          </p:nvPr>
        </p:nvSpPr>
        <p:spPr>
          <a:xfrm>
            <a:off x="695325" y="888999"/>
            <a:ext cx="10798176" cy="1051914"/>
          </a:xfrm>
          <a:prstGeom prst="rect">
            <a:avLst/>
          </a:prstGeom>
        </p:spPr>
        <p:txBody>
          <a:body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203BC10E-3DDD-4EC5-BD6D-D8D180BF3990}"/>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1FD4AD3C-6727-49EE-9625-F87A6B8AE0B7}"/>
              </a:ext>
            </a:extLst>
          </p:cNvPr>
          <p:cNvSpPr>
            <a:spLocks noGrp="1"/>
          </p:cNvSpPr>
          <p:nvPr>
            <p:ph sz="quarter" idx="13" hasCustomPrompt="1"/>
          </p:nvPr>
        </p:nvSpPr>
        <p:spPr>
          <a:xfrm>
            <a:off x="695326" y="1940913"/>
            <a:ext cx="10798176" cy="4021586"/>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10" name="Footer Placeholder 9">
            <a:extLst>
              <a:ext uri="{FF2B5EF4-FFF2-40B4-BE49-F238E27FC236}">
                <a16:creationId xmlns:a16="http://schemas.microsoft.com/office/drawing/2014/main" id="{4489FA96-DDCF-4A83-91EB-4F5F6179F0D0}"/>
              </a:ext>
            </a:extLst>
          </p:cNvPr>
          <p:cNvSpPr>
            <a:spLocks noGrp="1"/>
          </p:cNvSpPr>
          <p:nvPr>
            <p:ph type="ftr" sz="quarter" idx="11"/>
          </p:nvPr>
        </p:nvSpPr>
        <p:spPr>
          <a:xfrm>
            <a:off x="715383" y="6356350"/>
            <a:ext cx="4539727" cy="365125"/>
          </a:xfrm>
        </p:spPr>
        <p:txBody>
          <a:bodyPr/>
          <a:lstStyle>
            <a:lvl1pPr>
              <a:defRPr/>
            </a:lvl1pPr>
          </a:lstStyle>
          <a:p>
            <a:r>
              <a:rPr lang="en-US"/>
              <a:t>PREMIER LEAGUE PREDICTIVE ANALYSIS</a:t>
            </a:r>
            <a:endParaRPr lang="en-US" dirty="0"/>
          </a:p>
        </p:txBody>
      </p:sp>
      <p:sp>
        <p:nvSpPr>
          <p:cNvPr id="11" name="Date Placeholder 8">
            <a:extLst>
              <a:ext uri="{FF2B5EF4-FFF2-40B4-BE49-F238E27FC236}">
                <a16:creationId xmlns:a16="http://schemas.microsoft.com/office/drawing/2014/main" id="{F7CC7848-0B2C-4FBE-96B0-0717CC5A9FF1}"/>
              </a:ext>
            </a:extLst>
          </p:cNvPr>
          <p:cNvSpPr>
            <a:spLocks noGrp="1"/>
          </p:cNvSpPr>
          <p:nvPr>
            <p:ph type="dt" sz="half" idx="10"/>
          </p:nvPr>
        </p:nvSpPr>
        <p:spPr>
          <a:xfrm>
            <a:off x="8369448" y="6356350"/>
            <a:ext cx="2592594" cy="365125"/>
          </a:xfrm>
        </p:spPr>
        <p:txBody>
          <a:bodyPr/>
          <a:lstStyle/>
          <a:p>
            <a:r>
              <a:rPr lang="en-US"/>
              <a:t>09/14/2022</a:t>
            </a:r>
          </a:p>
        </p:txBody>
      </p:sp>
      <p:sp>
        <p:nvSpPr>
          <p:cNvPr id="12" name="Slide Number Placeholder 10">
            <a:extLst>
              <a:ext uri="{FF2B5EF4-FFF2-40B4-BE49-F238E27FC236}">
                <a16:creationId xmlns:a16="http://schemas.microsoft.com/office/drawing/2014/main" id="{4CD16377-DD1B-4262-BDAE-760577F5B81D}"/>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t>‹#›</a:t>
            </a:fld>
            <a:endParaRPr lang="en-US"/>
          </a:p>
        </p:txBody>
      </p:sp>
    </p:spTree>
    <p:extLst>
      <p:ext uri="{BB962C8B-B14F-4D97-AF65-F5344CB8AC3E}">
        <p14:creationId xmlns:p14="http://schemas.microsoft.com/office/powerpoint/2010/main" val="3697066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r>
              <a:rPr lang="en-US"/>
              <a:t>09/14/2022</a:t>
            </a:r>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PREMIER LEAGUE PREDICTIVE ANALYSIS</a:t>
            </a:r>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2866470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672">
          <p15:clr>
            <a:srgbClr val="F26B43"/>
          </p15:clr>
        </p15:guide>
        <p15:guide id="4" orient="horz" pos="912">
          <p15:clr>
            <a:srgbClr val="F26B43"/>
          </p15:clr>
        </p15:guide>
        <p15:guide id="5" pos="7176">
          <p15:clr>
            <a:srgbClr val="F26B43"/>
          </p15:clr>
        </p15:guide>
        <p15:guide id="6" pos="504">
          <p15:clr>
            <a:srgbClr val="F26B43"/>
          </p15:clr>
        </p15:guide>
        <p15:guide id="7" orient="horz" pos="3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3AE5B2F-2CD3-4E51-91D5-FEF8CE8FEFA9}"/>
              </a:ext>
            </a:extLst>
          </p:cNvPr>
          <p:cNvSpPr>
            <a:spLocks noGrp="1"/>
          </p:cNvSpPr>
          <p:nvPr>
            <p:ph type="ctrTitle"/>
          </p:nvPr>
        </p:nvSpPr>
        <p:spPr>
          <a:xfrm>
            <a:off x="705933" y="908651"/>
            <a:ext cx="4077734" cy="3640345"/>
          </a:xfrm>
        </p:spPr>
        <p:txBody>
          <a:bodyPr/>
          <a:lstStyle/>
          <a:p>
            <a:r>
              <a:rPr lang="en-US" dirty="0"/>
              <a:t>Premier league</a:t>
            </a:r>
            <a:br>
              <a:rPr lang="en-US" dirty="0"/>
            </a:br>
            <a:r>
              <a:rPr lang="en-US" sz="3200" dirty="0"/>
              <a:t>Predictive Analysis</a:t>
            </a:r>
          </a:p>
        </p:txBody>
      </p:sp>
      <p:sp>
        <p:nvSpPr>
          <p:cNvPr id="8" name="Subtitle 7">
            <a:extLst>
              <a:ext uri="{FF2B5EF4-FFF2-40B4-BE49-F238E27FC236}">
                <a16:creationId xmlns:a16="http://schemas.microsoft.com/office/drawing/2014/main" id="{952DE27F-5BED-4BCC-887D-5872F796F65F}"/>
              </a:ext>
            </a:extLst>
          </p:cNvPr>
          <p:cNvSpPr>
            <a:spLocks noGrp="1"/>
          </p:cNvSpPr>
          <p:nvPr>
            <p:ph type="subTitle" idx="1"/>
          </p:nvPr>
        </p:nvSpPr>
        <p:spPr>
          <a:xfrm>
            <a:off x="705933" y="5200190"/>
            <a:ext cx="3380437" cy="570748"/>
          </a:xfrm>
        </p:spPr>
        <p:txBody>
          <a:bodyPr>
            <a:normAutofit/>
          </a:bodyPr>
          <a:lstStyle/>
          <a:p>
            <a:r>
              <a:rPr lang="en-US" dirty="0"/>
              <a:t>September 2022</a:t>
            </a:r>
          </a:p>
        </p:txBody>
      </p:sp>
      <p:pic>
        <p:nvPicPr>
          <p:cNvPr id="11" name="Picture Placeholder 10">
            <a:extLst>
              <a:ext uri="{FF2B5EF4-FFF2-40B4-BE49-F238E27FC236}">
                <a16:creationId xmlns:a16="http://schemas.microsoft.com/office/drawing/2014/main" id="{BC408C47-2E2A-42C6-99D2-EBED0E23C9B6}"/>
              </a:ext>
            </a:extLst>
          </p:cNvPr>
          <p:cNvPicPr>
            <a:picLocks noGrp="1" noChangeAspect="1"/>
          </p:cNvPicPr>
          <p:nvPr>
            <p:ph type="pic" sz="quarter" idx="13"/>
          </p:nvPr>
        </p:nvPicPr>
        <p:blipFill>
          <a:blip r:embed="rId2"/>
          <a:srcRect/>
          <a:stretch/>
        </p:blipFill>
        <p:spPr>
          <a:xfrm>
            <a:off x="5122333" y="1372436"/>
            <a:ext cx="7069666" cy="4113128"/>
          </a:xfrm>
        </p:spPr>
      </p:pic>
    </p:spTree>
    <p:extLst>
      <p:ext uri="{BB962C8B-B14F-4D97-AF65-F5344CB8AC3E}">
        <p14:creationId xmlns:p14="http://schemas.microsoft.com/office/powerpoint/2010/main" val="16334383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8C1B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0F1A4-FDC6-4E36-8371-74F8E9B7F0C0}"/>
              </a:ext>
            </a:extLst>
          </p:cNvPr>
          <p:cNvSpPr>
            <a:spLocks noGrp="1"/>
          </p:cNvSpPr>
          <p:nvPr>
            <p:ph type="title"/>
          </p:nvPr>
        </p:nvSpPr>
        <p:spPr>
          <a:xfrm>
            <a:off x="695325" y="888999"/>
            <a:ext cx="10798176" cy="1051914"/>
          </a:xfrm>
        </p:spPr>
        <p:txBody>
          <a:bodyPr/>
          <a:lstStyle/>
          <a:p>
            <a:r>
              <a:rPr lang="en-US" dirty="0"/>
              <a:t>Cleaning, Collating, and Interpreting</a:t>
            </a:r>
          </a:p>
        </p:txBody>
      </p:sp>
      <p:graphicFrame>
        <p:nvGraphicFramePr>
          <p:cNvPr id="14" name="Content Placeholder 2" descr="Timeline Placeholder ">
            <a:extLst>
              <a:ext uri="{FF2B5EF4-FFF2-40B4-BE49-F238E27FC236}">
                <a16:creationId xmlns:a16="http://schemas.microsoft.com/office/drawing/2014/main" id="{2FEBF416-9260-4E53-9F09-8553200D5747}"/>
              </a:ext>
            </a:extLst>
          </p:cNvPr>
          <p:cNvGraphicFramePr>
            <a:graphicFrameLocks noGrp="1"/>
          </p:cNvGraphicFramePr>
          <p:nvPr>
            <p:ph sz="quarter" idx="13"/>
            <p:extLst>
              <p:ext uri="{D42A27DB-BD31-4B8C-83A1-F6EECF244321}">
                <p14:modId xmlns:p14="http://schemas.microsoft.com/office/powerpoint/2010/main" val="1905912123"/>
              </p:ext>
            </p:extLst>
          </p:nvPr>
        </p:nvGraphicFramePr>
        <p:xfrm>
          <a:off x="695325" y="1941513"/>
          <a:ext cx="10798175" cy="40211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Footer Placeholder 11">
            <a:extLst>
              <a:ext uri="{FF2B5EF4-FFF2-40B4-BE49-F238E27FC236}">
                <a16:creationId xmlns:a16="http://schemas.microsoft.com/office/drawing/2014/main" id="{D4BD2BD9-856B-43C5-BF78-C7D644164C19}"/>
              </a:ext>
            </a:extLst>
          </p:cNvPr>
          <p:cNvSpPr>
            <a:spLocks noGrp="1"/>
          </p:cNvSpPr>
          <p:nvPr>
            <p:ph type="ftr" sz="quarter" idx="11"/>
          </p:nvPr>
        </p:nvSpPr>
        <p:spPr>
          <a:xfrm>
            <a:off x="715383" y="6356350"/>
            <a:ext cx="4539727" cy="365125"/>
          </a:xfrm>
        </p:spPr>
        <p:txBody>
          <a:bodyPr/>
          <a:lstStyle/>
          <a:p>
            <a:r>
              <a:rPr lang="en-US" dirty="0"/>
              <a:t>PREMIER LEAGUE PREDICTIVE ANALYSIS</a:t>
            </a:r>
          </a:p>
        </p:txBody>
      </p:sp>
      <p:sp>
        <p:nvSpPr>
          <p:cNvPr id="8" name="Date Placeholder 7">
            <a:extLst>
              <a:ext uri="{FF2B5EF4-FFF2-40B4-BE49-F238E27FC236}">
                <a16:creationId xmlns:a16="http://schemas.microsoft.com/office/drawing/2014/main" id="{F6FAB1AC-C56E-4A45-B635-9E7290BBD7FC}"/>
              </a:ext>
            </a:extLst>
          </p:cNvPr>
          <p:cNvSpPr>
            <a:spLocks noGrp="1"/>
          </p:cNvSpPr>
          <p:nvPr>
            <p:ph type="dt" sz="half" idx="10"/>
          </p:nvPr>
        </p:nvSpPr>
        <p:spPr>
          <a:xfrm>
            <a:off x="8369448" y="6356350"/>
            <a:ext cx="2592594" cy="365125"/>
          </a:xfrm>
        </p:spPr>
        <p:txBody>
          <a:bodyPr/>
          <a:lstStyle/>
          <a:p>
            <a:r>
              <a:rPr lang="en-US"/>
              <a:t>09/14/2022</a:t>
            </a:r>
            <a:endParaRPr lang="en-US" dirty="0"/>
          </a:p>
        </p:txBody>
      </p:sp>
    </p:spTree>
    <p:extLst>
      <p:ext uri="{BB962C8B-B14F-4D97-AF65-F5344CB8AC3E}">
        <p14:creationId xmlns:p14="http://schemas.microsoft.com/office/powerpoint/2010/main" val="1289546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7018DC-5BFA-42F7-884E-E07F6383A8AE}"/>
              </a:ext>
            </a:extLst>
          </p:cNvPr>
          <p:cNvSpPr>
            <a:spLocks noGrp="1"/>
          </p:cNvSpPr>
          <p:nvPr>
            <p:ph type="title"/>
          </p:nvPr>
        </p:nvSpPr>
        <p:spPr>
          <a:xfrm>
            <a:off x="695325" y="888999"/>
            <a:ext cx="10798176" cy="1051914"/>
          </a:xfrm>
        </p:spPr>
        <p:txBody>
          <a:bodyPr/>
          <a:lstStyle/>
          <a:p>
            <a:r>
              <a:rPr lang="en-US" dirty="0"/>
              <a:t>Linear Regressions</a:t>
            </a:r>
          </a:p>
        </p:txBody>
      </p:sp>
      <p:graphicFrame>
        <p:nvGraphicFramePr>
          <p:cNvPr id="16" name="Content Placeholder 15" descr="Chart Placeholder ">
            <a:extLst>
              <a:ext uri="{FF2B5EF4-FFF2-40B4-BE49-F238E27FC236}">
                <a16:creationId xmlns:a16="http://schemas.microsoft.com/office/drawing/2014/main" id="{4C3DA771-C1EC-4781-B0C9-E035F154632A}"/>
              </a:ext>
            </a:extLst>
          </p:cNvPr>
          <p:cNvGraphicFramePr>
            <a:graphicFrameLocks noGrp="1"/>
          </p:cNvGraphicFramePr>
          <p:nvPr>
            <p:ph sz="quarter" idx="13"/>
            <p:extLst>
              <p:ext uri="{D42A27DB-BD31-4B8C-83A1-F6EECF244321}">
                <p14:modId xmlns:p14="http://schemas.microsoft.com/office/powerpoint/2010/main" val="3762598642"/>
              </p:ext>
            </p:extLst>
          </p:nvPr>
        </p:nvGraphicFramePr>
        <p:xfrm>
          <a:off x="1335088" y="1995488"/>
          <a:ext cx="9521825" cy="4051300"/>
        </p:xfrm>
        <a:graphic>
          <a:graphicData uri="http://schemas.openxmlformats.org/drawingml/2006/chart">
            <c:chart xmlns:c="http://schemas.openxmlformats.org/drawingml/2006/chart" xmlns:r="http://schemas.openxmlformats.org/officeDocument/2006/relationships" r:id="rId3"/>
          </a:graphicData>
        </a:graphic>
      </p:graphicFrame>
      <p:sp>
        <p:nvSpPr>
          <p:cNvPr id="14" name="Footer Placeholder 13">
            <a:extLst>
              <a:ext uri="{FF2B5EF4-FFF2-40B4-BE49-F238E27FC236}">
                <a16:creationId xmlns:a16="http://schemas.microsoft.com/office/drawing/2014/main" id="{83FEE5BC-EED2-4EF4-B7FA-AE6EC78B1588}"/>
              </a:ext>
            </a:extLst>
          </p:cNvPr>
          <p:cNvSpPr>
            <a:spLocks noGrp="1"/>
          </p:cNvSpPr>
          <p:nvPr>
            <p:ph type="ftr" sz="quarter" idx="11"/>
          </p:nvPr>
        </p:nvSpPr>
        <p:spPr>
          <a:xfrm>
            <a:off x="715383" y="6356350"/>
            <a:ext cx="4539727" cy="365125"/>
          </a:xfrm>
        </p:spPr>
        <p:txBody>
          <a:bodyPr/>
          <a:lstStyle/>
          <a:p>
            <a:r>
              <a:rPr lang="en-US" dirty="0"/>
              <a:t>PREMIER LEAGUE PREDICTIVE ANALYSIS</a:t>
            </a:r>
          </a:p>
        </p:txBody>
      </p:sp>
      <p:sp>
        <p:nvSpPr>
          <p:cNvPr id="13" name="Date Placeholder 12">
            <a:extLst>
              <a:ext uri="{FF2B5EF4-FFF2-40B4-BE49-F238E27FC236}">
                <a16:creationId xmlns:a16="http://schemas.microsoft.com/office/drawing/2014/main" id="{45AFAF69-5D6F-4166-B2FC-05200C96FDA1}"/>
              </a:ext>
            </a:extLst>
          </p:cNvPr>
          <p:cNvSpPr>
            <a:spLocks noGrp="1"/>
          </p:cNvSpPr>
          <p:nvPr>
            <p:ph type="dt" sz="half" idx="10"/>
          </p:nvPr>
        </p:nvSpPr>
        <p:spPr>
          <a:xfrm>
            <a:off x="8369448" y="6356350"/>
            <a:ext cx="2592594" cy="365125"/>
          </a:xfrm>
        </p:spPr>
        <p:txBody>
          <a:bodyPr/>
          <a:lstStyle/>
          <a:p>
            <a:r>
              <a:rPr lang="en-US"/>
              <a:t>09/14/2022</a:t>
            </a:r>
            <a:endParaRPr lang="en-US" dirty="0"/>
          </a:p>
        </p:txBody>
      </p:sp>
    </p:spTree>
    <p:extLst>
      <p:ext uri="{BB962C8B-B14F-4D97-AF65-F5344CB8AC3E}">
        <p14:creationId xmlns:p14="http://schemas.microsoft.com/office/powerpoint/2010/main" val="3998440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A6A2756-6ED6-43F6-B815-E072B1534E2C}"/>
              </a:ext>
            </a:extLst>
          </p:cNvPr>
          <p:cNvSpPr>
            <a:spLocks noGrp="1"/>
          </p:cNvSpPr>
          <p:nvPr>
            <p:ph type="title"/>
          </p:nvPr>
        </p:nvSpPr>
        <p:spPr>
          <a:xfrm>
            <a:off x="700087" y="909638"/>
            <a:ext cx="10691813" cy="810192"/>
          </a:xfrm>
        </p:spPr>
        <p:txBody>
          <a:bodyPr/>
          <a:lstStyle/>
          <a:p>
            <a:r>
              <a:rPr lang="en-US" dirty="0"/>
              <a:t>Results from the Model </a:t>
            </a:r>
          </a:p>
        </p:txBody>
      </p:sp>
      <p:sp>
        <p:nvSpPr>
          <p:cNvPr id="25" name="Text Placeholder 24">
            <a:extLst>
              <a:ext uri="{FF2B5EF4-FFF2-40B4-BE49-F238E27FC236}">
                <a16:creationId xmlns:a16="http://schemas.microsoft.com/office/drawing/2014/main" id="{25DD5BF9-A7D2-45FB-8062-77F287FD3113}"/>
              </a:ext>
            </a:extLst>
          </p:cNvPr>
          <p:cNvSpPr>
            <a:spLocks noGrp="1"/>
          </p:cNvSpPr>
          <p:nvPr>
            <p:ph type="body" sz="quarter" idx="15"/>
          </p:nvPr>
        </p:nvSpPr>
        <p:spPr/>
        <p:txBody>
          <a:bodyPr/>
          <a:lstStyle/>
          <a:p>
            <a:r>
              <a:rPr lang="en-US" dirty="0"/>
              <a:t>Subtitle</a:t>
            </a:r>
          </a:p>
        </p:txBody>
      </p:sp>
      <p:sp>
        <p:nvSpPr>
          <p:cNvPr id="9" name="Content Placeholder 8">
            <a:extLst>
              <a:ext uri="{FF2B5EF4-FFF2-40B4-BE49-F238E27FC236}">
                <a16:creationId xmlns:a16="http://schemas.microsoft.com/office/drawing/2014/main" id="{6AFCC9BD-B6E6-44EF-893D-F3E542646ADC}"/>
              </a:ext>
            </a:extLst>
          </p:cNvPr>
          <p:cNvSpPr>
            <a:spLocks noGrp="1"/>
          </p:cNvSpPr>
          <p:nvPr>
            <p:ph idx="1"/>
          </p:nvPr>
        </p:nvSpPr>
        <p:spPr>
          <a:xfrm>
            <a:off x="800099" y="2552345"/>
            <a:ext cx="3390161" cy="3272810"/>
          </a:xfrm>
        </p:spPr>
        <p:txBody>
          <a:bodyPr>
            <a:normAutofit/>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26" name="Text Placeholder 25">
            <a:extLst>
              <a:ext uri="{FF2B5EF4-FFF2-40B4-BE49-F238E27FC236}">
                <a16:creationId xmlns:a16="http://schemas.microsoft.com/office/drawing/2014/main" id="{4674BFE4-9617-49D6-A194-6AF0C619371D}"/>
              </a:ext>
            </a:extLst>
          </p:cNvPr>
          <p:cNvSpPr>
            <a:spLocks noGrp="1"/>
          </p:cNvSpPr>
          <p:nvPr>
            <p:ph type="body" sz="quarter" idx="16"/>
          </p:nvPr>
        </p:nvSpPr>
        <p:spPr/>
        <p:txBody>
          <a:bodyPr/>
          <a:lstStyle/>
          <a:p>
            <a:r>
              <a:rPr lang="en-US" dirty="0"/>
              <a:t>Subtitle</a:t>
            </a:r>
          </a:p>
        </p:txBody>
      </p:sp>
      <p:sp>
        <p:nvSpPr>
          <p:cNvPr id="10" name="Content Placeholder 9">
            <a:extLst>
              <a:ext uri="{FF2B5EF4-FFF2-40B4-BE49-F238E27FC236}">
                <a16:creationId xmlns:a16="http://schemas.microsoft.com/office/drawing/2014/main" id="{C0DCC115-5B9A-45BB-8842-B73631735814}"/>
              </a:ext>
            </a:extLst>
          </p:cNvPr>
          <p:cNvSpPr>
            <a:spLocks noGrp="1"/>
          </p:cNvSpPr>
          <p:nvPr>
            <p:ph idx="13"/>
          </p:nvPr>
        </p:nvSpPr>
        <p:spPr>
          <a:xfrm>
            <a:off x="4400919" y="2552345"/>
            <a:ext cx="3390161" cy="3272810"/>
          </a:xfrm>
        </p:spPr>
        <p:txBody>
          <a:bodyPr>
            <a:normAutofit/>
          </a:bodyPr>
          <a:lstStyle/>
          <a:p>
            <a:r>
              <a:rPr lang="en-US" dirty="0"/>
              <a:t>Open the Design Ideas pane for instant slide makeovers. </a:t>
            </a:r>
          </a:p>
          <a:p>
            <a:r>
              <a:rPr lang="en-US" dirty="0"/>
              <a:t>When we have design ideas, we’ll show them to you right there. </a:t>
            </a:r>
          </a:p>
        </p:txBody>
      </p:sp>
      <p:sp>
        <p:nvSpPr>
          <p:cNvPr id="27" name="Text Placeholder 26">
            <a:extLst>
              <a:ext uri="{FF2B5EF4-FFF2-40B4-BE49-F238E27FC236}">
                <a16:creationId xmlns:a16="http://schemas.microsoft.com/office/drawing/2014/main" id="{6222D5B2-B472-4E3D-823D-D209F01B90C5}"/>
              </a:ext>
            </a:extLst>
          </p:cNvPr>
          <p:cNvSpPr>
            <a:spLocks noGrp="1"/>
          </p:cNvSpPr>
          <p:nvPr>
            <p:ph type="body" sz="quarter" idx="17"/>
          </p:nvPr>
        </p:nvSpPr>
        <p:spPr/>
        <p:txBody>
          <a:bodyPr/>
          <a:lstStyle/>
          <a:p>
            <a:r>
              <a:rPr lang="en-US" dirty="0"/>
              <a:t>Subtitle</a:t>
            </a:r>
          </a:p>
        </p:txBody>
      </p:sp>
      <p:sp>
        <p:nvSpPr>
          <p:cNvPr id="11" name="Content Placeholder 10">
            <a:extLst>
              <a:ext uri="{FF2B5EF4-FFF2-40B4-BE49-F238E27FC236}">
                <a16:creationId xmlns:a16="http://schemas.microsoft.com/office/drawing/2014/main" id="{89214E62-345B-4DE3-BBA0-C43EF4CCFC63}"/>
              </a:ext>
            </a:extLst>
          </p:cNvPr>
          <p:cNvSpPr>
            <a:spLocks noGrp="1"/>
          </p:cNvSpPr>
          <p:nvPr>
            <p:ph idx="14"/>
          </p:nvPr>
        </p:nvSpPr>
        <p:spPr>
          <a:xfrm>
            <a:off x="8001739" y="2552345"/>
            <a:ext cx="3390161" cy="3272810"/>
          </a:xfrm>
        </p:spPr>
        <p:txBody>
          <a:bodyPr>
            <a:normAutofit/>
          </a:bodyPr>
          <a:lstStyle/>
          <a:p>
            <a:r>
              <a:rPr lang="en-US" dirty="0"/>
              <a:t>This PowerPoint theme uses its own unique set of colors, fonts, and effects to create the overall look and feel of these slides. </a:t>
            </a:r>
          </a:p>
          <a:p>
            <a:r>
              <a:rPr lang="en-US" dirty="0"/>
              <a:t>PowerPoint has tons of themes to give your presentation just the right personality. </a:t>
            </a:r>
          </a:p>
        </p:txBody>
      </p:sp>
      <p:sp>
        <p:nvSpPr>
          <p:cNvPr id="4" name="Footer Placeholder 3">
            <a:extLst>
              <a:ext uri="{FF2B5EF4-FFF2-40B4-BE49-F238E27FC236}">
                <a16:creationId xmlns:a16="http://schemas.microsoft.com/office/drawing/2014/main" id="{3CB9876A-BC55-4DB7-BA35-73529A684A09}"/>
              </a:ext>
            </a:extLst>
          </p:cNvPr>
          <p:cNvSpPr>
            <a:spLocks noGrp="1"/>
          </p:cNvSpPr>
          <p:nvPr>
            <p:ph type="ftr" sz="quarter" idx="11"/>
          </p:nvPr>
        </p:nvSpPr>
        <p:spPr>
          <a:xfrm>
            <a:off x="715383" y="6356350"/>
            <a:ext cx="4539727" cy="365125"/>
          </a:xfrm>
        </p:spPr>
        <p:txBody>
          <a:bodyPr/>
          <a:lstStyle/>
          <a:p>
            <a:r>
              <a:rPr lang="en-US" dirty="0"/>
              <a:t>PREMIER LEAGUE PREDICTIVE ANALYSIS</a:t>
            </a:r>
          </a:p>
        </p:txBody>
      </p:sp>
      <p:sp>
        <p:nvSpPr>
          <p:cNvPr id="5" name="Date Placeholder 4">
            <a:extLst>
              <a:ext uri="{FF2B5EF4-FFF2-40B4-BE49-F238E27FC236}">
                <a16:creationId xmlns:a16="http://schemas.microsoft.com/office/drawing/2014/main" id="{36F0DF38-18D4-4B4F-8831-376C71C9D1A7}"/>
              </a:ext>
            </a:extLst>
          </p:cNvPr>
          <p:cNvSpPr>
            <a:spLocks noGrp="1"/>
          </p:cNvSpPr>
          <p:nvPr>
            <p:ph type="dt" sz="half" idx="10"/>
          </p:nvPr>
        </p:nvSpPr>
        <p:spPr>
          <a:xfrm>
            <a:off x="8369448" y="6356350"/>
            <a:ext cx="2592594" cy="365125"/>
          </a:xfrm>
        </p:spPr>
        <p:txBody>
          <a:bodyPr/>
          <a:lstStyle/>
          <a:p>
            <a:r>
              <a:rPr lang="en-US"/>
              <a:t>09/14/2022</a:t>
            </a:r>
            <a:endParaRPr lang="en-US" dirty="0"/>
          </a:p>
        </p:txBody>
      </p:sp>
    </p:spTree>
    <p:extLst>
      <p:ext uri="{BB962C8B-B14F-4D97-AF65-F5344CB8AC3E}">
        <p14:creationId xmlns:p14="http://schemas.microsoft.com/office/powerpoint/2010/main" val="133507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6E77D-1B0D-A30C-5BA2-29F45DBCB1FF}"/>
              </a:ext>
            </a:extLst>
          </p:cNvPr>
          <p:cNvSpPr>
            <a:spLocks noGrp="1"/>
          </p:cNvSpPr>
          <p:nvPr>
            <p:ph type="title"/>
          </p:nvPr>
        </p:nvSpPr>
        <p:spPr/>
        <p:txBody>
          <a:bodyPr/>
          <a:lstStyle/>
          <a:p>
            <a:r>
              <a:rPr lang="en-US" dirty="0"/>
              <a:t>Random forest</a:t>
            </a:r>
          </a:p>
        </p:txBody>
      </p:sp>
      <p:sp>
        <p:nvSpPr>
          <p:cNvPr id="3" name="Content Placeholder 2">
            <a:extLst>
              <a:ext uri="{FF2B5EF4-FFF2-40B4-BE49-F238E27FC236}">
                <a16:creationId xmlns:a16="http://schemas.microsoft.com/office/drawing/2014/main" id="{EB6FBCAD-2DE0-893F-3850-4A3FDADA5E73}"/>
              </a:ext>
            </a:extLst>
          </p:cNvPr>
          <p:cNvSpPr>
            <a:spLocks noGrp="1"/>
          </p:cNvSpPr>
          <p:nvPr>
            <p:ph sz="quarter" idx="13"/>
          </p:nvPr>
        </p:nvSpPr>
        <p:spPr/>
        <p:txBody>
          <a:bodyPr/>
          <a:lstStyle/>
          <a:p>
            <a:endParaRPr lang="en-US"/>
          </a:p>
        </p:txBody>
      </p:sp>
      <p:sp>
        <p:nvSpPr>
          <p:cNvPr id="4" name="Footer Placeholder 3">
            <a:extLst>
              <a:ext uri="{FF2B5EF4-FFF2-40B4-BE49-F238E27FC236}">
                <a16:creationId xmlns:a16="http://schemas.microsoft.com/office/drawing/2014/main" id="{80FF8F6C-F156-1104-DFE0-EF2367CE5552}"/>
              </a:ext>
            </a:extLst>
          </p:cNvPr>
          <p:cNvSpPr>
            <a:spLocks noGrp="1"/>
          </p:cNvSpPr>
          <p:nvPr>
            <p:ph type="ftr" sz="quarter" idx="11"/>
          </p:nvPr>
        </p:nvSpPr>
        <p:spPr/>
        <p:txBody>
          <a:bodyPr/>
          <a:lstStyle/>
          <a:p>
            <a:r>
              <a:rPr lang="en-US"/>
              <a:t>PREMIER LEAGUE PREDICTIVE ANALYSIS</a:t>
            </a:r>
            <a:endParaRPr lang="en-US" dirty="0"/>
          </a:p>
        </p:txBody>
      </p:sp>
      <p:sp>
        <p:nvSpPr>
          <p:cNvPr id="5" name="Date Placeholder 4">
            <a:extLst>
              <a:ext uri="{FF2B5EF4-FFF2-40B4-BE49-F238E27FC236}">
                <a16:creationId xmlns:a16="http://schemas.microsoft.com/office/drawing/2014/main" id="{D5B898D4-6F09-7D83-A708-6FA509315D05}"/>
              </a:ext>
            </a:extLst>
          </p:cNvPr>
          <p:cNvSpPr>
            <a:spLocks noGrp="1"/>
          </p:cNvSpPr>
          <p:nvPr>
            <p:ph type="dt" sz="half" idx="10"/>
          </p:nvPr>
        </p:nvSpPr>
        <p:spPr/>
        <p:txBody>
          <a:bodyPr/>
          <a:lstStyle/>
          <a:p>
            <a:r>
              <a:rPr lang="en-US"/>
              <a:t>09/14/2022</a:t>
            </a:r>
          </a:p>
        </p:txBody>
      </p:sp>
    </p:spTree>
    <p:extLst>
      <p:ext uri="{BB962C8B-B14F-4D97-AF65-F5344CB8AC3E}">
        <p14:creationId xmlns:p14="http://schemas.microsoft.com/office/powerpoint/2010/main" val="1011975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65C86-A7B2-F96E-E526-96420CE0C720}"/>
              </a:ext>
            </a:extLst>
          </p:cNvPr>
          <p:cNvSpPr>
            <a:spLocks noGrp="1"/>
          </p:cNvSpPr>
          <p:nvPr>
            <p:ph type="title"/>
          </p:nvPr>
        </p:nvSpPr>
        <p:spPr/>
        <p:txBody>
          <a:bodyPr/>
          <a:lstStyle/>
          <a:p>
            <a:r>
              <a:rPr lang="en-US" dirty="0"/>
              <a:t>Results from the model</a:t>
            </a:r>
          </a:p>
        </p:txBody>
      </p:sp>
      <p:sp>
        <p:nvSpPr>
          <p:cNvPr id="3" name="Text Placeholder 2">
            <a:extLst>
              <a:ext uri="{FF2B5EF4-FFF2-40B4-BE49-F238E27FC236}">
                <a16:creationId xmlns:a16="http://schemas.microsoft.com/office/drawing/2014/main" id="{F12EDBB2-00B0-77BF-C043-FE4ACFF1D17A}"/>
              </a:ext>
            </a:extLst>
          </p:cNvPr>
          <p:cNvSpPr>
            <a:spLocks noGrp="1"/>
          </p:cNvSpPr>
          <p:nvPr>
            <p:ph type="body" sz="quarter" idx="15"/>
          </p:nvPr>
        </p:nvSpPr>
        <p:spPr/>
        <p:txBody>
          <a:bodyPr/>
          <a:lstStyle/>
          <a:p>
            <a:endParaRPr lang="en-US"/>
          </a:p>
        </p:txBody>
      </p:sp>
      <p:sp>
        <p:nvSpPr>
          <p:cNvPr id="4" name="Content Placeholder 3">
            <a:extLst>
              <a:ext uri="{FF2B5EF4-FFF2-40B4-BE49-F238E27FC236}">
                <a16:creationId xmlns:a16="http://schemas.microsoft.com/office/drawing/2014/main" id="{5E49DB08-89E4-B90B-6FC6-1077B1293B51}"/>
              </a:ext>
            </a:extLst>
          </p:cNvPr>
          <p:cNvSpPr>
            <a:spLocks noGrp="1"/>
          </p:cNvSpPr>
          <p:nvPr>
            <p:ph idx="1"/>
          </p:nvPr>
        </p:nvSpPr>
        <p:spPr/>
        <p:txBody>
          <a:bodyPr/>
          <a:lstStyle/>
          <a:p>
            <a:endParaRPr lang="en-US"/>
          </a:p>
        </p:txBody>
      </p:sp>
      <p:sp>
        <p:nvSpPr>
          <p:cNvPr id="5" name="Text Placeholder 4">
            <a:extLst>
              <a:ext uri="{FF2B5EF4-FFF2-40B4-BE49-F238E27FC236}">
                <a16:creationId xmlns:a16="http://schemas.microsoft.com/office/drawing/2014/main" id="{15FA3047-A47A-C08D-E512-5DA18B4608BB}"/>
              </a:ext>
            </a:extLst>
          </p:cNvPr>
          <p:cNvSpPr>
            <a:spLocks noGrp="1"/>
          </p:cNvSpPr>
          <p:nvPr>
            <p:ph type="body" sz="quarter" idx="16"/>
          </p:nvPr>
        </p:nvSpPr>
        <p:spPr/>
        <p:txBody>
          <a:bodyPr/>
          <a:lstStyle/>
          <a:p>
            <a:endParaRPr lang="en-US"/>
          </a:p>
        </p:txBody>
      </p:sp>
      <p:sp>
        <p:nvSpPr>
          <p:cNvPr id="6" name="Content Placeholder 5">
            <a:extLst>
              <a:ext uri="{FF2B5EF4-FFF2-40B4-BE49-F238E27FC236}">
                <a16:creationId xmlns:a16="http://schemas.microsoft.com/office/drawing/2014/main" id="{25B383CE-8940-4B94-5CF6-4C156F232BFC}"/>
              </a:ext>
            </a:extLst>
          </p:cNvPr>
          <p:cNvSpPr>
            <a:spLocks noGrp="1"/>
          </p:cNvSpPr>
          <p:nvPr>
            <p:ph idx="13"/>
          </p:nvPr>
        </p:nvSpPr>
        <p:spPr/>
        <p:txBody>
          <a:bodyPr/>
          <a:lstStyle/>
          <a:p>
            <a:endParaRPr lang="en-US"/>
          </a:p>
        </p:txBody>
      </p:sp>
      <p:sp>
        <p:nvSpPr>
          <p:cNvPr id="7" name="Text Placeholder 6">
            <a:extLst>
              <a:ext uri="{FF2B5EF4-FFF2-40B4-BE49-F238E27FC236}">
                <a16:creationId xmlns:a16="http://schemas.microsoft.com/office/drawing/2014/main" id="{5AB8210B-295C-C89D-E772-D541F854C5BD}"/>
              </a:ext>
            </a:extLst>
          </p:cNvPr>
          <p:cNvSpPr>
            <a:spLocks noGrp="1"/>
          </p:cNvSpPr>
          <p:nvPr>
            <p:ph type="body" sz="quarter" idx="17"/>
          </p:nvPr>
        </p:nvSpPr>
        <p:spPr/>
        <p:txBody>
          <a:bodyPr/>
          <a:lstStyle/>
          <a:p>
            <a:endParaRPr lang="en-US"/>
          </a:p>
        </p:txBody>
      </p:sp>
      <p:sp>
        <p:nvSpPr>
          <p:cNvPr id="8" name="Content Placeholder 7">
            <a:extLst>
              <a:ext uri="{FF2B5EF4-FFF2-40B4-BE49-F238E27FC236}">
                <a16:creationId xmlns:a16="http://schemas.microsoft.com/office/drawing/2014/main" id="{6552B85D-7DC7-CED8-C68E-867DB97CFB08}"/>
              </a:ext>
            </a:extLst>
          </p:cNvPr>
          <p:cNvSpPr>
            <a:spLocks noGrp="1"/>
          </p:cNvSpPr>
          <p:nvPr>
            <p:ph idx="14"/>
          </p:nvPr>
        </p:nvSpPr>
        <p:spPr/>
        <p:txBody>
          <a:bodyPr/>
          <a:lstStyle/>
          <a:p>
            <a:endParaRPr lang="en-US"/>
          </a:p>
        </p:txBody>
      </p:sp>
      <p:sp>
        <p:nvSpPr>
          <p:cNvPr id="9" name="Footer Placeholder 8">
            <a:extLst>
              <a:ext uri="{FF2B5EF4-FFF2-40B4-BE49-F238E27FC236}">
                <a16:creationId xmlns:a16="http://schemas.microsoft.com/office/drawing/2014/main" id="{635BBD2B-CF3A-1FE0-BC16-0E5F688F095C}"/>
              </a:ext>
            </a:extLst>
          </p:cNvPr>
          <p:cNvSpPr>
            <a:spLocks noGrp="1"/>
          </p:cNvSpPr>
          <p:nvPr>
            <p:ph type="ftr" sz="quarter" idx="11"/>
          </p:nvPr>
        </p:nvSpPr>
        <p:spPr/>
        <p:txBody>
          <a:bodyPr/>
          <a:lstStyle/>
          <a:p>
            <a:r>
              <a:rPr lang="en-US"/>
              <a:t>PREMIER LEAGUE PREDICTIVE ANALYSIS</a:t>
            </a:r>
            <a:endParaRPr lang="en-US" dirty="0"/>
          </a:p>
        </p:txBody>
      </p:sp>
      <p:sp>
        <p:nvSpPr>
          <p:cNvPr id="10" name="Date Placeholder 9">
            <a:extLst>
              <a:ext uri="{FF2B5EF4-FFF2-40B4-BE49-F238E27FC236}">
                <a16:creationId xmlns:a16="http://schemas.microsoft.com/office/drawing/2014/main" id="{C83D7E91-1009-40A2-C399-16F1252BF4E1}"/>
              </a:ext>
            </a:extLst>
          </p:cNvPr>
          <p:cNvSpPr>
            <a:spLocks noGrp="1"/>
          </p:cNvSpPr>
          <p:nvPr>
            <p:ph type="dt" sz="half" idx="10"/>
          </p:nvPr>
        </p:nvSpPr>
        <p:spPr/>
        <p:txBody>
          <a:bodyPr/>
          <a:lstStyle/>
          <a:p>
            <a:r>
              <a:rPr lang="en-US"/>
              <a:t>09/14/2022</a:t>
            </a:r>
          </a:p>
        </p:txBody>
      </p:sp>
    </p:spTree>
    <p:extLst>
      <p:ext uri="{BB962C8B-B14F-4D97-AF65-F5344CB8AC3E}">
        <p14:creationId xmlns:p14="http://schemas.microsoft.com/office/powerpoint/2010/main" val="1207255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2B9FC-B1A4-42E1-B2DC-D0C0A1C37D05}"/>
              </a:ext>
            </a:extLst>
          </p:cNvPr>
          <p:cNvSpPr>
            <a:spLocks noGrp="1"/>
          </p:cNvSpPr>
          <p:nvPr>
            <p:ph type="title"/>
          </p:nvPr>
        </p:nvSpPr>
        <p:spPr>
          <a:xfrm>
            <a:off x="7887511" y="909639"/>
            <a:ext cx="3703856" cy="1290636"/>
          </a:xfrm>
        </p:spPr>
        <p:txBody>
          <a:bodyPr>
            <a:normAutofit/>
          </a:bodyPr>
          <a:lstStyle/>
          <a:p>
            <a:r>
              <a:rPr lang="en-US" dirty="0"/>
              <a:t>Challenges</a:t>
            </a:r>
          </a:p>
        </p:txBody>
      </p:sp>
      <p:pic>
        <p:nvPicPr>
          <p:cNvPr id="15" name="Picture Placeholder 14" descr="Autumn Orange Forest ">
            <a:extLst>
              <a:ext uri="{FF2B5EF4-FFF2-40B4-BE49-F238E27FC236}">
                <a16:creationId xmlns:a16="http://schemas.microsoft.com/office/drawing/2014/main" id="{3A763A56-8C12-404B-B374-9F31E4B7045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715383" y="723900"/>
            <a:ext cx="3179762" cy="2160588"/>
          </a:xfrm>
        </p:spPr>
      </p:pic>
      <p:pic>
        <p:nvPicPr>
          <p:cNvPr id="17" name="Picture Placeholder 16" descr="Autumn Orange leaves Forest ">
            <a:extLst>
              <a:ext uri="{FF2B5EF4-FFF2-40B4-BE49-F238E27FC236}">
                <a16:creationId xmlns:a16="http://schemas.microsoft.com/office/drawing/2014/main" id="{1B0C884E-6FFE-4DE6-BFE7-C8DDFFBD2CA3}"/>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a:ext>
            </a:extLst>
          </a:blip>
          <a:srcRect/>
          <a:stretch/>
        </p:blipFill>
        <p:spPr>
          <a:xfrm>
            <a:off x="715383" y="3048000"/>
            <a:ext cx="3178175" cy="3086100"/>
          </a:xfrm>
        </p:spPr>
      </p:pic>
      <p:pic>
        <p:nvPicPr>
          <p:cNvPr id="16" name="Picture Placeholder 15" descr="Tree Bark">
            <a:extLst>
              <a:ext uri="{FF2B5EF4-FFF2-40B4-BE49-F238E27FC236}">
                <a16:creationId xmlns:a16="http://schemas.microsoft.com/office/drawing/2014/main" id="{DDB395F7-633B-4BAB-9D62-331ADC13DF89}"/>
              </a:ext>
            </a:extLst>
          </p:cNvPr>
          <p:cNvPicPr>
            <a:picLocks noGrp="1" noChangeAspect="1"/>
          </p:cNvPicPr>
          <p:nvPr>
            <p:ph type="pic" sz="quarter" idx="17"/>
          </p:nvPr>
        </p:nvPicPr>
        <p:blipFill rotWithShape="1">
          <a:blip r:embed="rId5" cstate="screen">
            <a:extLst>
              <a:ext uri="{28A0092B-C50C-407E-A947-70E740481C1C}">
                <a14:useLocalDpi xmlns:a14="http://schemas.microsoft.com/office/drawing/2010/main"/>
              </a:ext>
            </a:extLst>
          </a:blip>
          <a:srcRect/>
          <a:stretch/>
        </p:blipFill>
        <p:spPr>
          <a:xfrm>
            <a:off x="4040188" y="723900"/>
            <a:ext cx="3371850" cy="3159125"/>
          </a:xfrm>
        </p:spPr>
      </p:pic>
      <p:pic>
        <p:nvPicPr>
          <p:cNvPr id="22" name="Picture Placeholder 21" descr="Autumn yellow leaves in a Forest ">
            <a:extLst>
              <a:ext uri="{FF2B5EF4-FFF2-40B4-BE49-F238E27FC236}">
                <a16:creationId xmlns:a16="http://schemas.microsoft.com/office/drawing/2014/main" id="{8B455C34-F1AA-4708-A656-BEC06F9933C9}"/>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a:ext>
            </a:extLst>
          </a:blip>
          <a:srcRect/>
          <a:stretch/>
        </p:blipFill>
        <p:spPr>
          <a:xfrm>
            <a:off x="4039608" y="4038600"/>
            <a:ext cx="3371659" cy="2095500"/>
          </a:xfrm>
        </p:spPr>
      </p:pic>
      <p:sp>
        <p:nvSpPr>
          <p:cNvPr id="6" name="Content Placeholder 5">
            <a:extLst>
              <a:ext uri="{FF2B5EF4-FFF2-40B4-BE49-F238E27FC236}">
                <a16:creationId xmlns:a16="http://schemas.microsoft.com/office/drawing/2014/main" id="{9E34ACCB-B6BA-4CC9-8CCA-E2AD5B563412}"/>
              </a:ext>
            </a:extLst>
          </p:cNvPr>
          <p:cNvSpPr>
            <a:spLocks noGrp="1"/>
          </p:cNvSpPr>
          <p:nvPr>
            <p:ph idx="1"/>
          </p:nvPr>
        </p:nvSpPr>
        <p:spPr>
          <a:xfrm>
            <a:off x="7887510" y="2380221"/>
            <a:ext cx="3703856" cy="3866403"/>
          </a:xfrm>
        </p:spPr>
        <p:txBody>
          <a:bodyPr>
            <a:normAutofit/>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sp>
        <p:nvSpPr>
          <p:cNvPr id="4" name="Footer Placeholder 3">
            <a:extLst>
              <a:ext uri="{FF2B5EF4-FFF2-40B4-BE49-F238E27FC236}">
                <a16:creationId xmlns:a16="http://schemas.microsoft.com/office/drawing/2014/main" id="{5483E4BF-9AC6-4D06-8588-EDC2D3F0210B}"/>
              </a:ext>
            </a:extLst>
          </p:cNvPr>
          <p:cNvSpPr>
            <a:spLocks noGrp="1"/>
          </p:cNvSpPr>
          <p:nvPr>
            <p:ph type="ftr" sz="quarter" idx="11"/>
          </p:nvPr>
        </p:nvSpPr>
        <p:spPr>
          <a:xfrm>
            <a:off x="715383" y="6356350"/>
            <a:ext cx="4539727" cy="365125"/>
          </a:xfrm>
        </p:spPr>
        <p:txBody>
          <a:bodyPr/>
          <a:lstStyle/>
          <a:p>
            <a:r>
              <a:rPr lang="en-US" dirty="0"/>
              <a:t>PREMIER LEAGUE PREDICTIVE ANALYSIS</a:t>
            </a:r>
          </a:p>
        </p:txBody>
      </p:sp>
      <p:sp>
        <p:nvSpPr>
          <p:cNvPr id="3" name="Date Placeholder 2">
            <a:extLst>
              <a:ext uri="{FF2B5EF4-FFF2-40B4-BE49-F238E27FC236}">
                <a16:creationId xmlns:a16="http://schemas.microsoft.com/office/drawing/2014/main" id="{8F9B575E-9DC4-4E76-81D3-A29FB27E8C4A}"/>
              </a:ext>
            </a:extLst>
          </p:cNvPr>
          <p:cNvSpPr>
            <a:spLocks noGrp="1"/>
          </p:cNvSpPr>
          <p:nvPr>
            <p:ph type="dt" sz="half" idx="10"/>
          </p:nvPr>
        </p:nvSpPr>
        <p:spPr>
          <a:xfrm>
            <a:off x="8369448" y="6356350"/>
            <a:ext cx="2592594" cy="365125"/>
          </a:xfrm>
        </p:spPr>
        <p:txBody>
          <a:bodyPr/>
          <a:lstStyle/>
          <a:p>
            <a:r>
              <a:rPr lang="en-US"/>
              <a:t>09/14/2022</a:t>
            </a:r>
            <a:endParaRPr lang="en-US" dirty="0"/>
          </a:p>
        </p:txBody>
      </p:sp>
    </p:spTree>
    <p:extLst>
      <p:ext uri="{BB962C8B-B14F-4D97-AF65-F5344CB8AC3E}">
        <p14:creationId xmlns:p14="http://schemas.microsoft.com/office/powerpoint/2010/main" val="30932743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close up of a slice of a tree, showing the rings">
            <a:extLst>
              <a:ext uri="{FF2B5EF4-FFF2-40B4-BE49-F238E27FC236}">
                <a16:creationId xmlns:a16="http://schemas.microsoft.com/office/drawing/2014/main" id="{DF38965B-ECCE-431F-9B6C-E1F3E5B2D13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p:spPr>
      </p:pic>
      <p:sp>
        <p:nvSpPr>
          <p:cNvPr id="70" name="Title 69">
            <a:extLst>
              <a:ext uri="{FF2B5EF4-FFF2-40B4-BE49-F238E27FC236}">
                <a16:creationId xmlns:a16="http://schemas.microsoft.com/office/drawing/2014/main" id="{1272E09B-CE1D-409C-82FE-09F0399EB86A}"/>
              </a:ext>
            </a:extLst>
          </p:cNvPr>
          <p:cNvSpPr>
            <a:spLocks noGrp="1"/>
          </p:cNvSpPr>
          <p:nvPr>
            <p:ph type="title"/>
          </p:nvPr>
        </p:nvSpPr>
        <p:spPr>
          <a:xfrm>
            <a:off x="6601766" y="1837677"/>
            <a:ext cx="4930901" cy="2334828"/>
          </a:xfrm>
        </p:spPr>
        <p:txBody>
          <a:bodyPr/>
          <a:lstStyle/>
          <a:p>
            <a:r>
              <a:rPr lang="en-US" dirty="0"/>
              <a:t>Potential Further Analyses</a:t>
            </a:r>
            <a:br>
              <a:rPr lang="en-US" dirty="0"/>
            </a:br>
            <a:endParaRPr lang="en-US" dirty="0"/>
          </a:p>
        </p:txBody>
      </p:sp>
      <p:sp>
        <p:nvSpPr>
          <p:cNvPr id="20" name="Subtitle 19">
            <a:extLst>
              <a:ext uri="{FF2B5EF4-FFF2-40B4-BE49-F238E27FC236}">
                <a16:creationId xmlns:a16="http://schemas.microsoft.com/office/drawing/2014/main" id="{62585D30-EF48-420E-A2D2-902C30D25FD4}"/>
              </a:ext>
            </a:extLst>
          </p:cNvPr>
          <p:cNvSpPr>
            <a:spLocks noGrp="1"/>
          </p:cNvSpPr>
          <p:nvPr>
            <p:ph type="subTitle" idx="1"/>
          </p:nvPr>
        </p:nvSpPr>
        <p:spPr>
          <a:xfrm>
            <a:off x="6347532" y="4408305"/>
            <a:ext cx="5175797" cy="909420"/>
          </a:xfrm>
        </p:spPr>
        <p:txBody>
          <a:bodyPr>
            <a:normAutofit fontScale="92500" lnSpcReduction="20000"/>
          </a:bodyPr>
          <a:lstStyle/>
          <a:p>
            <a:r>
              <a:rPr lang="en-US" dirty="0"/>
              <a:t>Additional Questions raised by the project.</a:t>
            </a:r>
          </a:p>
        </p:txBody>
      </p:sp>
      <p:sp>
        <p:nvSpPr>
          <p:cNvPr id="13" name="Footer Placeholder 12">
            <a:extLst>
              <a:ext uri="{FF2B5EF4-FFF2-40B4-BE49-F238E27FC236}">
                <a16:creationId xmlns:a16="http://schemas.microsoft.com/office/drawing/2014/main" id="{0582B53E-E7E3-488F-97E4-937DDD307330}"/>
              </a:ext>
            </a:extLst>
          </p:cNvPr>
          <p:cNvSpPr>
            <a:spLocks noGrp="1"/>
          </p:cNvSpPr>
          <p:nvPr>
            <p:ph type="ftr" sz="quarter" idx="11"/>
          </p:nvPr>
        </p:nvSpPr>
        <p:spPr>
          <a:xfrm>
            <a:off x="715383" y="6356350"/>
            <a:ext cx="4539727" cy="365125"/>
          </a:xfrm>
        </p:spPr>
        <p:txBody>
          <a:bodyPr/>
          <a:lstStyle/>
          <a:p>
            <a:r>
              <a:rPr lang="en-US" dirty="0"/>
              <a:t>PREMIER LEAGUE PREDICTIVE ANALYSIS</a:t>
            </a:r>
          </a:p>
        </p:txBody>
      </p:sp>
      <p:sp>
        <p:nvSpPr>
          <p:cNvPr id="10" name="Date Placeholder 9">
            <a:extLst>
              <a:ext uri="{FF2B5EF4-FFF2-40B4-BE49-F238E27FC236}">
                <a16:creationId xmlns:a16="http://schemas.microsoft.com/office/drawing/2014/main" id="{676F6055-15A8-4B4C-8A80-8D21A91E5CB8}"/>
              </a:ext>
            </a:extLst>
          </p:cNvPr>
          <p:cNvSpPr>
            <a:spLocks noGrp="1"/>
          </p:cNvSpPr>
          <p:nvPr>
            <p:ph type="dt" sz="half" idx="10"/>
          </p:nvPr>
        </p:nvSpPr>
        <p:spPr>
          <a:xfrm>
            <a:off x="8369448" y="6356350"/>
            <a:ext cx="2592594" cy="365125"/>
          </a:xfrm>
        </p:spPr>
        <p:txBody>
          <a:bodyPr/>
          <a:lstStyle/>
          <a:p>
            <a:r>
              <a:rPr lang="en-US"/>
              <a:t>09/14/2022</a:t>
            </a:r>
            <a:endParaRPr lang="en-US" dirty="0"/>
          </a:p>
        </p:txBody>
      </p:sp>
    </p:spTree>
    <p:extLst>
      <p:ext uri="{BB962C8B-B14F-4D97-AF65-F5344CB8AC3E}">
        <p14:creationId xmlns:p14="http://schemas.microsoft.com/office/powerpoint/2010/main" val="1743309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0E66B-357D-4937-B92F-BDC71B7BD9DB}"/>
              </a:ext>
            </a:extLst>
          </p:cNvPr>
          <p:cNvSpPr>
            <a:spLocks noGrp="1"/>
          </p:cNvSpPr>
          <p:nvPr>
            <p:ph type="ctrTitle"/>
          </p:nvPr>
        </p:nvSpPr>
        <p:spPr>
          <a:xfrm>
            <a:off x="695325" y="4296094"/>
            <a:ext cx="10782299" cy="1100621"/>
          </a:xfrm>
        </p:spPr>
        <p:txBody>
          <a:bodyPr/>
          <a:lstStyle/>
          <a:p>
            <a:r>
              <a:rPr lang="en-US" dirty="0"/>
              <a:t>Thank you</a:t>
            </a:r>
          </a:p>
        </p:txBody>
      </p:sp>
      <p:sp>
        <p:nvSpPr>
          <p:cNvPr id="3" name="Subtitle 2">
            <a:extLst>
              <a:ext uri="{FF2B5EF4-FFF2-40B4-BE49-F238E27FC236}">
                <a16:creationId xmlns:a16="http://schemas.microsoft.com/office/drawing/2014/main" id="{8933B907-C059-432D-9E6C-B6A08FA776A9}"/>
              </a:ext>
            </a:extLst>
          </p:cNvPr>
          <p:cNvSpPr>
            <a:spLocks noGrp="1"/>
          </p:cNvSpPr>
          <p:nvPr>
            <p:ph type="subTitle" idx="1"/>
          </p:nvPr>
        </p:nvSpPr>
        <p:spPr>
          <a:xfrm>
            <a:off x="695324" y="5533242"/>
            <a:ext cx="9972675" cy="543505"/>
          </a:xfrm>
        </p:spPr>
        <p:txBody>
          <a:bodyPr/>
          <a:lstStyle/>
          <a:p>
            <a:r>
              <a:rPr lang="en-US" dirty="0"/>
              <a:t>Presenter Name | Email | Website</a:t>
            </a:r>
          </a:p>
        </p:txBody>
      </p:sp>
      <p:pic>
        <p:nvPicPr>
          <p:cNvPr id="17" name="Picture Placeholder 16" descr="Weathered piece of wood">
            <a:extLst>
              <a:ext uri="{FF2B5EF4-FFF2-40B4-BE49-F238E27FC236}">
                <a16:creationId xmlns:a16="http://schemas.microsoft.com/office/drawing/2014/main" id="{768A4AA5-1799-4AB4-A6D6-6E2D7791C172}"/>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800100" y="727075"/>
            <a:ext cx="5176838" cy="3071813"/>
          </a:xfrm>
        </p:spPr>
      </p:pic>
      <p:pic>
        <p:nvPicPr>
          <p:cNvPr id="11" name="Picture Placeholder 10" descr="Moss and mushrooms">
            <a:extLst>
              <a:ext uri="{FF2B5EF4-FFF2-40B4-BE49-F238E27FC236}">
                <a16:creationId xmlns:a16="http://schemas.microsoft.com/office/drawing/2014/main" id="{C6C7C533-8A44-4C93-904C-F4F963D800E5}"/>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a:ext>
            </a:extLst>
          </a:blip>
          <a:srcRect/>
          <a:stretch/>
        </p:blipFill>
        <p:spPr>
          <a:xfrm>
            <a:off x="6146800" y="727075"/>
            <a:ext cx="5245100" cy="3070225"/>
          </a:xfrm>
        </p:spPr>
      </p:pic>
      <p:sp>
        <p:nvSpPr>
          <p:cNvPr id="5" name="Footer Placeholder 4">
            <a:extLst>
              <a:ext uri="{FF2B5EF4-FFF2-40B4-BE49-F238E27FC236}">
                <a16:creationId xmlns:a16="http://schemas.microsoft.com/office/drawing/2014/main" id="{9211888C-69E3-41DE-8265-95D76F4FFC55}"/>
              </a:ext>
            </a:extLst>
          </p:cNvPr>
          <p:cNvSpPr>
            <a:spLocks noGrp="1"/>
          </p:cNvSpPr>
          <p:nvPr>
            <p:ph type="ftr" sz="quarter" idx="11"/>
          </p:nvPr>
        </p:nvSpPr>
        <p:spPr>
          <a:xfrm>
            <a:off x="715383" y="6356350"/>
            <a:ext cx="4539727" cy="365125"/>
          </a:xfrm>
        </p:spPr>
        <p:txBody>
          <a:bodyPr/>
          <a:lstStyle/>
          <a:p>
            <a:r>
              <a:rPr lang="en-US" dirty="0"/>
              <a:t>PREMIER LEAGUE PREDICTIVE ANALYSIS</a:t>
            </a:r>
          </a:p>
        </p:txBody>
      </p:sp>
      <p:sp>
        <p:nvSpPr>
          <p:cNvPr id="4" name="Date Placeholder 3">
            <a:extLst>
              <a:ext uri="{FF2B5EF4-FFF2-40B4-BE49-F238E27FC236}">
                <a16:creationId xmlns:a16="http://schemas.microsoft.com/office/drawing/2014/main" id="{B0CDAE7A-6B1B-4C3F-85DB-89A4594438B9}"/>
              </a:ext>
            </a:extLst>
          </p:cNvPr>
          <p:cNvSpPr>
            <a:spLocks noGrp="1"/>
          </p:cNvSpPr>
          <p:nvPr>
            <p:ph type="dt" sz="half" idx="10"/>
          </p:nvPr>
        </p:nvSpPr>
        <p:spPr>
          <a:xfrm>
            <a:off x="8369448" y="6356350"/>
            <a:ext cx="2592594" cy="365125"/>
          </a:xfrm>
        </p:spPr>
        <p:txBody>
          <a:bodyPr/>
          <a:lstStyle/>
          <a:p>
            <a:r>
              <a:rPr lang="en-US"/>
              <a:t>09/14/2022</a:t>
            </a:r>
            <a:endParaRPr lang="en-US" dirty="0"/>
          </a:p>
        </p:txBody>
      </p:sp>
    </p:spTree>
    <p:extLst>
      <p:ext uri="{BB962C8B-B14F-4D97-AF65-F5344CB8AC3E}">
        <p14:creationId xmlns:p14="http://schemas.microsoft.com/office/powerpoint/2010/main" val="2394221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EC8367-C082-453B-9003-1A2652643F98}"/>
              </a:ext>
            </a:extLst>
          </p:cNvPr>
          <p:cNvSpPr>
            <a:spLocks noGrp="1"/>
          </p:cNvSpPr>
          <p:nvPr>
            <p:ph type="title"/>
          </p:nvPr>
        </p:nvSpPr>
        <p:spPr>
          <a:xfrm>
            <a:off x="695325" y="888999"/>
            <a:ext cx="10798176" cy="1051914"/>
          </a:xfrm>
        </p:spPr>
        <p:txBody>
          <a:bodyPr/>
          <a:lstStyle/>
          <a:p>
            <a:r>
              <a:rPr lang="en-US" dirty="0"/>
              <a:t>team</a:t>
            </a:r>
          </a:p>
        </p:txBody>
      </p:sp>
      <p:graphicFrame>
        <p:nvGraphicFramePr>
          <p:cNvPr id="16" name="Content Placeholder 2" descr="Team Placeholder ">
            <a:extLst>
              <a:ext uri="{FF2B5EF4-FFF2-40B4-BE49-F238E27FC236}">
                <a16:creationId xmlns:a16="http://schemas.microsoft.com/office/drawing/2014/main" id="{6BD38B5D-76C5-4AC9-9039-144DFD54D171}"/>
              </a:ext>
            </a:extLst>
          </p:cNvPr>
          <p:cNvGraphicFramePr>
            <a:graphicFrameLocks noGrp="1"/>
          </p:cNvGraphicFramePr>
          <p:nvPr>
            <p:ph sz="quarter" idx="13"/>
            <p:extLst>
              <p:ext uri="{D42A27DB-BD31-4B8C-83A1-F6EECF244321}">
                <p14:modId xmlns:p14="http://schemas.microsoft.com/office/powerpoint/2010/main" val="3807885869"/>
              </p:ext>
            </p:extLst>
          </p:nvPr>
        </p:nvGraphicFramePr>
        <p:xfrm>
          <a:off x="390525" y="1423357"/>
          <a:ext cx="11407775" cy="48307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Footer Placeholder 11">
            <a:extLst>
              <a:ext uri="{FF2B5EF4-FFF2-40B4-BE49-F238E27FC236}">
                <a16:creationId xmlns:a16="http://schemas.microsoft.com/office/drawing/2014/main" id="{D4BD2BD9-856B-43C5-BF78-C7D644164C19}"/>
              </a:ext>
            </a:extLst>
          </p:cNvPr>
          <p:cNvSpPr>
            <a:spLocks noGrp="1"/>
          </p:cNvSpPr>
          <p:nvPr>
            <p:ph type="ftr" sz="quarter" idx="11"/>
          </p:nvPr>
        </p:nvSpPr>
        <p:spPr>
          <a:xfrm>
            <a:off x="715383" y="6356350"/>
            <a:ext cx="4539727" cy="365125"/>
          </a:xfrm>
        </p:spPr>
        <p:txBody>
          <a:bodyPr/>
          <a:lstStyle/>
          <a:p>
            <a:r>
              <a:rPr lang="en-US" dirty="0"/>
              <a:t>PREMIER LEAGUE PREDICTIVE ANALYSIS</a:t>
            </a:r>
          </a:p>
        </p:txBody>
      </p:sp>
      <p:sp>
        <p:nvSpPr>
          <p:cNvPr id="8" name="Date Placeholder 7">
            <a:extLst>
              <a:ext uri="{FF2B5EF4-FFF2-40B4-BE49-F238E27FC236}">
                <a16:creationId xmlns:a16="http://schemas.microsoft.com/office/drawing/2014/main" id="{F6FAB1AC-C56E-4A45-B635-9E7290BBD7FC}"/>
              </a:ext>
            </a:extLst>
          </p:cNvPr>
          <p:cNvSpPr>
            <a:spLocks noGrp="1"/>
          </p:cNvSpPr>
          <p:nvPr>
            <p:ph type="dt" sz="half" idx="10"/>
          </p:nvPr>
        </p:nvSpPr>
        <p:spPr>
          <a:xfrm>
            <a:off x="8369448" y="6356350"/>
            <a:ext cx="2592594" cy="365125"/>
          </a:xfrm>
        </p:spPr>
        <p:txBody>
          <a:bodyPr/>
          <a:lstStyle/>
          <a:p>
            <a:r>
              <a:rPr lang="en-US"/>
              <a:t>09/14/2022</a:t>
            </a:r>
            <a:endParaRPr lang="en-US" dirty="0"/>
          </a:p>
        </p:txBody>
      </p:sp>
    </p:spTree>
    <p:extLst>
      <p:ext uri="{BB962C8B-B14F-4D97-AF65-F5344CB8AC3E}">
        <p14:creationId xmlns:p14="http://schemas.microsoft.com/office/powerpoint/2010/main" val="220765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B23FC7E0-8B1E-46C1-B5D2-6A4336A2CE90}"/>
              </a:ext>
            </a:extLst>
          </p:cNvPr>
          <p:cNvSpPr>
            <a:spLocks noGrp="1"/>
          </p:cNvSpPr>
          <p:nvPr>
            <p:ph type="title"/>
          </p:nvPr>
        </p:nvSpPr>
        <p:spPr>
          <a:xfrm>
            <a:off x="5604846" y="860615"/>
            <a:ext cx="5922279" cy="1272986"/>
          </a:xfrm>
        </p:spPr>
        <p:txBody>
          <a:bodyPr/>
          <a:lstStyle/>
          <a:p>
            <a:r>
              <a:rPr lang="en-US" dirty="0"/>
              <a:t>Project Overview</a:t>
            </a:r>
          </a:p>
        </p:txBody>
      </p:sp>
      <p:pic>
        <p:nvPicPr>
          <p:cNvPr id="17" name="Picture Placeholder 16">
            <a:extLst>
              <a:ext uri="{FF2B5EF4-FFF2-40B4-BE49-F238E27FC236}">
                <a16:creationId xmlns:a16="http://schemas.microsoft.com/office/drawing/2014/main" id="{069DD88F-78FC-4DAA-A2E4-DDE824B5301D}"/>
              </a:ext>
            </a:extLst>
          </p:cNvPr>
          <p:cNvPicPr>
            <a:picLocks noGrp="1" noChangeAspect="1"/>
          </p:cNvPicPr>
          <p:nvPr>
            <p:ph type="pic" sz="quarter" idx="13"/>
          </p:nvPr>
        </p:nvPicPr>
        <p:blipFill>
          <a:blip r:embed="rId3"/>
          <a:srcRect/>
          <a:stretch/>
        </p:blipFill>
        <p:spPr>
          <a:xfrm>
            <a:off x="-1" y="136525"/>
            <a:ext cx="5351041" cy="6324660"/>
          </a:xfrm>
        </p:spPr>
      </p:pic>
      <p:sp>
        <p:nvSpPr>
          <p:cNvPr id="15" name="Content Placeholder 14">
            <a:extLst>
              <a:ext uri="{FF2B5EF4-FFF2-40B4-BE49-F238E27FC236}">
                <a16:creationId xmlns:a16="http://schemas.microsoft.com/office/drawing/2014/main" id="{7A36CB73-B78B-49B6-935C-9C0ABBB49C0C}"/>
              </a:ext>
            </a:extLst>
          </p:cNvPr>
          <p:cNvSpPr>
            <a:spLocks noGrp="1"/>
          </p:cNvSpPr>
          <p:nvPr>
            <p:ph idx="1"/>
          </p:nvPr>
        </p:nvSpPr>
        <p:spPr>
          <a:xfrm>
            <a:off x="5566943" y="1524000"/>
            <a:ext cx="6005933" cy="4384064"/>
          </a:xfrm>
        </p:spPr>
        <p:txBody>
          <a:bodyPr>
            <a:normAutofit/>
          </a:bodyPr>
          <a:lstStyle/>
          <a:p>
            <a:r>
              <a:rPr lang="en-US" dirty="0">
                <a:latin typeface="+mj-lt"/>
              </a:rPr>
              <a:t>Sports statistics and analytics has been increasingly popular across all sports as analytical tools have become more available and powerful.</a:t>
            </a:r>
          </a:p>
          <a:p>
            <a:r>
              <a:rPr lang="en-US" dirty="0">
                <a:latin typeface="+mj-lt"/>
              </a:rPr>
              <a:t>Higher volumes and precision of data has become more readily available, but the dynamics of team sports has remained the same.</a:t>
            </a:r>
          </a:p>
          <a:p>
            <a:r>
              <a:rPr lang="en-US" dirty="0">
                <a:latin typeface="+mj-lt"/>
              </a:rPr>
              <a:t>Our goal with this project is to use historical season data from the Premier League in English Football (or Soccer) to create predictive models that can influence team decision making.</a:t>
            </a:r>
          </a:p>
          <a:p>
            <a:endParaRPr lang="en-US" sz="1600" dirty="0"/>
          </a:p>
        </p:txBody>
      </p:sp>
      <p:sp>
        <p:nvSpPr>
          <p:cNvPr id="12" name="Footer Placeholder 11">
            <a:extLst>
              <a:ext uri="{FF2B5EF4-FFF2-40B4-BE49-F238E27FC236}">
                <a16:creationId xmlns:a16="http://schemas.microsoft.com/office/drawing/2014/main" id="{2A9A318B-C356-4589-A8F8-8553636F670F}"/>
              </a:ext>
            </a:extLst>
          </p:cNvPr>
          <p:cNvSpPr>
            <a:spLocks noGrp="1"/>
          </p:cNvSpPr>
          <p:nvPr>
            <p:ph type="ftr" sz="quarter" idx="11"/>
          </p:nvPr>
        </p:nvSpPr>
        <p:spPr>
          <a:xfrm>
            <a:off x="715383" y="6356350"/>
            <a:ext cx="4539727" cy="365125"/>
          </a:xfrm>
        </p:spPr>
        <p:txBody>
          <a:bodyPr/>
          <a:lstStyle/>
          <a:p>
            <a:r>
              <a:rPr lang="en-US" dirty="0"/>
              <a:t>PREMIER LEAGUE PREDICTIVE ANALYSIS</a:t>
            </a:r>
          </a:p>
        </p:txBody>
      </p:sp>
      <p:sp>
        <p:nvSpPr>
          <p:cNvPr id="10" name="Date Placeholder 9">
            <a:extLst>
              <a:ext uri="{FF2B5EF4-FFF2-40B4-BE49-F238E27FC236}">
                <a16:creationId xmlns:a16="http://schemas.microsoft.com/office/drawing/2014/main" id="{783B1F06-4CB0-449A-A15D-1B0E201DB3F7}"/>
              </a:ext>
            </a:extLst>
          </p:cNvPr>
          <p:cNvSpPr>
            <a:spLocks noGrp="1"/>
          </p:cNvSpPr>
          <p:nvPr>
            <p:ph type="dt" sz="half" idx="10"/>
          </p:nvPr>
        </p:nvSpPr>
        <p:spPr>
          <a:xfrm>
            <a:off x="8369448" y="6356350"/>
            <a:ext cx="2592594" cy="365125"/>
          </a:xfrm>
        </p:spPr>
        <p:txBody>
          <a:bodyPr/>
          <a:lstStyle/>
          <a:p>
            <a:r>
              <a:rPr lang="en-US"/>
              <a:t>09/14/2022</a:t>
            </a:r>
            <a:endParaRPr lang="en-US" dirty="0"/>
          </a:p>
        </p:txBody>
      </p:sp>
    </p:spTree>
    <p:extLst>
      <p:ext uri="{BB962C8B-B14F-4D97-AF65-F5344CB8AC3E}">
        <p14:creationId xmlns:p14="http://schemas.microsoft.com/office/powerpoint/2010/main" val="1482028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C7F04A-6CF6-4CF1-BAEE-2B210EFC6B58}"/>
              </a:ext>
            </a:extLst>
          </p:cNvPr>
          <p:cNvSpPr>
            <a:spLocks noGrp="1"/>
          </p:cNvSpPr>
          <p:nvPr>
            <p:ph type="title"/>
          </p:nvPr>
        </p:nvSpPr>
        <p:spPr>
          <a:xfrm>
            <a:off x="800099" y="440267"/>
            <a:ext cx="4152900" cy="2387599"/>
          </a:xfrm>
        </p:spPr>
        <p:txBody>
          <a:bodyPr>
            <a:normAutofit/>
          </a:bodyPr>
          <a:lstStyle/>
          <a:p>
            <a:r>
              <a:rPr lang="en-US" sz="3200" b="1" dirty="0">
                <a:latin typeface="+mn-lt"/>
              </a:rPr>
              <a:t>THESIS</a:t>
            </a:r>
            <a:br>
              <a:rPr lang="en-US" sz="3200" dirty="0"/>
            </a:br>
            <a:br>
              <a:rPr lang="en-US" sz="2400" dirty="0"/>
            </a:br>
            <a:r>
              <a:rPr lang="en-US" sz="1400" b="0" i="0" u="none" strike="noStrike" dirty="0">
                <a:solidFill>
                  <a:srgbClr val="000000"/>
                </a:solidFill>
                <a:effectLst/>
              </a:rPr>
              <a:t>Can we look at the past 5 years of Premier League data and predict this year’s results? </a:t>
            </a:r>
            <a:endParaRPr lang="en-US" sz="1400" dirty="0"/>
          </a:p>
        </p:txBody>
      </p:sp>
      <p:sp>
        <p:nvSpPr>
          <p:cNvPr id="6" name="Content Placeholder 5">
            <a:extLst>
              <a:ext uri="{FF2B5EF4-FFF2-40B4-BE49-F238E27FC236}">
                <a16:creationId xmlns:a16="http://schemas.microsoft.com/office/drawing/2014/main" id="{F35FCE68-0761-421A-922F-077DEB02E062}"/>
              </a:ext>
            </a:extLst>
          </p:cNvPr>
          <p:cNvSpPr>
            <a:spLocks noGrp="1"/>
          </p:cNvSpPr>
          <p:nvPr>
            <p:ph idx="1"/>
          </p:nvPr>
        </p:nvSpPr>
        <p:spPr>
          <a:xfrm>
            <a:off x="5255111" y="440267"/>
            <a:ext cx="6136790" cy="2693001"/>
          </a:xfrm>
        </p:spPr>
        <p:txBody>
          <a:bodyPr>
            <a:normAutofit lnSpcReduction="10000"/>
          </a:bodyPr>
          <a:lstStyle/>
          <a:p>
            <a:pPr algn="ctr"/>
            <a:r>
              <a:rPr lang="en-US" sz="2000" b="1" dirty="0"/>
              <a:t>Ideas Worth Exploring</a:t>
            </a:r>
            <a:endParaRPr lang="en-US" sz="2000" b="1" dirty="0">
              <a:latin typeface="+mj-lt"/>
            </a:endParaRPr>
          </a:p>
          <a:p>
            <a:pPr marL="285750" indent="-285750">
              <a:buFont typeface="Arial" panose="020B0604020202020204" pitchFamily="34" charset="0"/>
              <a:buChar char="•"/>
            </a:pPr>
            <a:r>
              <a:rPr lang="en-US" sz="1400" dirty="0">
                <a:latin typeface="+mj-lt"/>
              </a:rPr>
              <a:t>How does a red card affect the outcome of a game?</a:t>
            </a:r>
          </a:p>
          <a:p>
            <a:pPr marL="285750" indent="-285750">
              <a:buFont typeface="Arial" panose="020B0604020202020204" pitchFamily="34" charset="0"/>
              <a:buChar char="•"/>
            </a:pPr>
            <a:r>
              <a:rPr lang="en-US" sz="1400" dirty="0">
                <a:latin typeface="+mj-lt"/>
              </a:rPr>
              <a:t>Is the home team advantage real?</a:t>
            </a:r>
          </a:p>
          <a:p>
            <a:pPr marL="285750" indent="-285750">
              <a:buFont typeface="Arial" panose="020B0604020202020204" pitchFamily="34" charset="0"/>
              <a:buChar char="•"/>
            </a:pPr>
            <a:r>
              <a:rPr lang="en-US" sz="1400" dirty="0">
                <a:latin typeface="+mj-lt"/>
              </a:rPr>
              <a:t>Is it possible to predict the </a:t>
            </a:r>
            <a:r>
              <a:rPr lang="en-US" sz="1400" dirty="0" err="1">
                <a:latin typeface="+mj-lt"/>
              </a:rPr>
              <a:t>Ballon</a:t>
            </a:r>
            <a:r>
              <a:rPr lang="en-US" sz="1400" dirty="0">
                <a:latin typeface="+mj-lt"/>
              </a:rPr>
              <a:t> D’Or qualifiers?</a:t>
            </a:r>
          </a:p>
          <a:p>
            <a:pPr marL="285750" indent="-285750">
              <a:buFont typeface="Arial" panose="020B0604020202020204" pitchFamily="34" charset="0"/>
              <a:buChar char="•"/>
            </a:pPr>
            <a:r>
              <a:rPr lang="en-US" sz="1400" dirty="0">
                <a:latin typeface="+mj-lt"/>
              </a:rPr>
              <a:t>Do larger contracts win more games?</a:t>
            </a:r>
          </a:p>
          <a:p>
            <a:pPr marL="285750" indent="-285750">
              <a:buFont typeface="Arial" panose="020B0604020202020204" pitchFamily="34" charset="0"/>
              <a:buChar char="•"/>
            </a:pPr>
            <a:r>
              <a:rPr lang="en-US" sz="1400" dirty="0">
                <a:latin typeface="+mj-lt"/>
              </a:rPr>
              <a:t>Can individual players win the World Cup for their team?</a:t>
            </a:r>
          </a:p>
          <a:p>
            <a:pPr marL="285750" indent="-285750">
              <a:buFont typeface="Arial" panose="020B0604020202020204" pitchFamily="34" charset="0"/>
              <a:buChar char="•"/>
            </a:pPr>
            <a:r>
              <a:rPr lang="en-US" sz="1400" dirty="0">
                <a:latin typeface="+mj-lt"/>
              </a:rPr>
              <a:t>What’s the most important variable in determining ticket sales?</a:t>
            </a:r>
          </a:p>
          <a:p>
            <a:pPr marL="285750" indent="-285750">
              <a:buFont typeface="Arial" panose="020B0604020202020204" pitchFamily="34" charset="0"/>
              <a:buChar char="•"/>
            </a:pPr>
            <a:r>
              <a:rPr lang="en-US" sz="1400" dirty="0">
                <a:latin typeface="+mj-lt"/>
              </a:rPr>
              <a:t>How do age and experience affect scoring potential?</a:t>
            </a:r>
          </a:p>
          <a:p>
            <a:pPr marL="285750" indent="-285750">
              <a:buFont typeface="Arial" panose="020B0604020202020204" pitchFamily="34" charset="0"/>
              <a:buChar char="•"/>
            </a:pPr>
            <a:endParaRPr lang="en-US" sz="1400" dirty="0"/>
          </a:p>
        </p:txBody>
      </p:sp>
      <p:pic>
        <p:nvPicPr>
          <p:cNvPr id="14" name="Picture Placeholder 13">
            <a:extLst>
              <a:ext uri="{FF2B5EF4-FFF2-40B4-BE49-F238E27FC236}">
                <a16:creationId xmlns:a16="http://schemas.microsoft.com/office/drawing/2014/main" id="{4643E7D7-B55D-4673-951C-3F23015C5810}"/>
              </a:ext>
            </a:extLst>
          </p:cNvPr>
          <p:cNvPicPr>
            <a:picLocks noGrp="1" noChangeAspect="1"/>
          </p:cNvPicPr>
          <p:nvPr>
            <p:ph type="pic" sz="quarter" idx="13"/>
          </p:nvPr>
        </p:nvPicPr>
        <p:blipFill>
          <a:blip r:embed="rId3"/>
          <a:srcRect/>
          <a:stretch/>
        </p:blipFill>
        <p:spPr>
          <a:xfrm>
            <a:off x="751811" y="3429000"/>
            <a:ext cx="5133990" cy="2387599"/>
          </a:xfrm>
        </p:spPr>
      </p:pic>
      <p:pic>
        <p:nvPicPr>
          <p:cNvPr id="15" name="Picture Placeholder 14">
            <a:extLst>
              <a:ext uri="{FF2B5EF4-FFF2-40B4-BE49-F238E27FC236}">
                <a16:creationId xmlns:a16="http://schemas.microsoft.com/office/drawing/2014/main" id="{81A87375-F390-4DEE-8F4B-B60B12B0F91B}"/>
              </a:ext>
            </a:extLst>
          </p:cNvPr>
          <p:cNvPicPr>
            <a:picLocks noGrp="1" noChangeAspect="1"/>
          </p:cNvPicPr>
          <p:nvPr>
            <p:ph type="pic" sz="quarter" idx="14"/>
          </p:nvPr>
        </p:nvPicPr>
        <p:blipFill>
          <a:blip r:embed="rId4"/>
          <a:srcRect/>
          <a:stretch/>
        </p:blipFill>
        <p:spPr>
          <a:xfrm>
            <a:off x="6209621" y="3429000"/>
            <a:ext cx="5182278" cy="2387599"/>
          </a:xfrm>
        </p:spPr>
      </p:pic>
      <p:sp>
        <p:nvSpPr>
          <p:cNvPr id="3" name="Footer Placeholder 2">
            <a:extLst>
              <a:ext uri="{FF2B5EF4-FFF2-40B4-BE49-F238E27FC236}">
                <a16:creationId xmlns:a16="http://schemas.microsoft.com/office/drawing/2014/main" id="{EB2D8EB9-86D8-46F2-805C-7BA07DB989B8}"/>
              </a:ext>
            </a:extLst>
          </p:cNvPr>
          <p:cNvSpPr>
            <a:spLocks noGrp="1"/>
          </p:cNvSpPr>
          <p:nvPr>
            <p:ph type="ftr" sz="quarter" idx="11"/>
          </p:nvPr>
        </p:nvSpPr>
        <p:spPr>
          <a:xfrm>
            <a:off x="715383" y="6356350"/>
            <a:ext cx="4539727" cy="365125"/>
          </a:xfrm>
        </p:spPr>
        <p:txBody>
          <a:bodyPr/>
          <a:lstStyle/>
          <a:p>
            <a:r>
              <a:rPr lang="en-US" dirty="0"/>
              <a:t>PREMIER LEAGUE PREDICTIVE ANALYSIS</a:t>
            </a:r>
          </a:p>
        </p:txBody>
      </p:sp>
      <p:sp>
        <p:nvSpPr>
          <p:cNvPr id="2" name="Date Placeholder 1">
            <a:extLst>
              <a:ext uri="{FF2B5EF4-FFF2-40B4-BE49-F238E27FC236}">
                <a16:creationId xmlns:a16="http://schemas.microsoft.com/office/drawing/2014/main" id="{C0D6D7AB-45AD-4E39-B4E3-CC1786053CFC}"/>
              </a:ext>
            </a:extLst>
          </p:cNvPr>
          <p:cNvSpPr>
            <a:spLocks noGrp="1"/>
          </p:cNvSpPr>
          <p:nvPr>
            <p:ph type="dt" sz="half" idx="10"/>
          </p:nvPr>
        </p:nvSpPr>
        <p:spPr>
          <a:xfrm>
            <a:off x="8369448" y="6356350"/>
            <a:ext cx="2592594" cy="365125"/>
          </a:xfrm>
        </p:spPr>
        <p:txBody>
          <a:bodyPr/>
          <a:lstStyle/>
          <a:p>
            <a:r>
              <a:rPr lang="en-US"/>
              <a:t>09/14/2022</a:t>
            </a:r>
            <a:endParaRPr lang="en-US" dirty="0"/>
          </a:p>
        </p:txBody>
      </p:sp>
    </p:spTree>
    <p:extLst>
      <p:ext uri="{BB962C8B-B14F-4D97-AF65-F5344CB8AC3E}">
        <p14:creationId xmlns:p14="http://schemas.microsoft.com/office/powerpoint/2010/main" val="6837255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3AE5B2F-2CD3-4E51-91D5-FEF8CE8FEFA9}"/>
              </a:ext>
            </a:extLst>
          </p:cNvPr>
          <p:cNvSpPr>
            <a:spLocks noGrp="1"/>
          </p:cNvSpPr>
          <p:nvPr>
            <p:ph type="ctrTitle"/>
          </p:nvPr>
        </p:nvSpPr>
        <p:spPr>
          <a:xfrm>
            <a:off x="705932" y="908651"/>
            <a:ext cx="6599641" cy="3640345"/>
          </a:xfrm>
        </p:spPr>
        <p:txBody>
          <a:bodyPr/>
          <a:lstStyle/>
          <a:p>
            <a:r>
              <a:rPr lang="en-US" sz="3200" dirty="0"/>
              <a:t>Geographic location of teams</a:t>
            </a:r>
            <a:br>
              <a:rPr lang="en-US" dirty="0"/>
            </a:br>
            <a:endParaRPr lang="en-US" sz="3200" dirty="0"/>
          </a:p>
        </p:txBody>
      </p:sp>
      <p:sp>
        <p:nvSpPr>
          <p:cNvPr id="8" name="Subtitle 7">
            <a:extLst>
              <a:ext uri="{FF2B5EF4-FFF2-40B4-BE49-F238E27FC236}">
                <a16:creationId xmlns:a16="http://schemas.microsoft.com/office/drawing/2014/main" id="{952DE27F-5BED-4BCC-887D-5872F796F65F}"/>
              </a:ext>
            </a:extLst>
          </p:cNvPr>
          <p:cNvSpPr>
            <a:spLocks noGrp="1"/>
          </p:cNvSpPr>
          <p:nvPr>
            <p:ph type="subTitle" idx="1"/>
          </p:nvPr>
        </p:nvSpPr>
        <p:spPr>
          <a:xfrm>
            <a:off x="705933" y="6314173"/>
            <a:ext cx="3380437" cy="356134"/>
          </a:xfrm>
        </p:spPr>
        <p:txBody>
          <a:bodyPr>
            <a:normAutofit/>
          </a:bodyPr>
          <a:lstStyle/>
          <a:p>
            <a:r>
              <a:rPr lang="en-US" sz="1050" dirty="0"/>
              <a:t>PREMIER LEAGUE PREDICTIVE ANALYSIS</a:t>
            </a:r>
          </a:p>
        </p:txBody>
      </p:sp>
      <p:pic>
        <p:nvPicPr>
          <p:cNvPr id="11" name="Picture Placeholder 10">
            <a:extLst>
              <a:ext uri="{FF2B5EF4-FFF2-40B4-BE49-F238E27FC236}">
                <a16:creationId xmlns:a16="http://schemas.microsoft.com/office/drawing/2014/main" id="{BC408C47-2E2A-42C6-99D2-EBED0E23C9B6}"/>
              </a:ext>
            </a:extLst>
          </p:cNvPr>
          <p:cNvPicPr>
            <a:picLocks noGrp="1" noChangeAspect="1"/>
          </p:cNvPicPr>
          <p:nvPr>
            <p:ph type="pic" sz="quarter" idx="13"/>
          </p:nvPr>
        </p:nvPicPr>
        <p:blipFill>
          <a:blip r:embed="rId2"/>
          <a:srcRect/>
          <a:stretch/>
        </p:blipFill>
        <p:spPr>
          <a:xfrm>
            <a:off x="705933" y="1632317"/>
            <a:ext cx="6599642" cy="4576913"/>
          </a:xfrm>
        </p:spPr>
      </p:pic>
      <p:pic>
        <p:nvPicPr>
          <p:cNvPr id="3" name="Picture 2" descr="A picture containing graphical user interface&#10;&#10;Description automatically generated">
            <a:extLst>
              <a:ext uri="{FF2B5EF4-FFF2-40B4-BE49-F238E27FC236}">
                <a16:creationId xmlns:a16="http://schemas.microsoft.com/office/drawing/2014/main" id="{FF8BFE42-C370-4DA5-0B24-0C81630485CD}"/>
              </a:ext>
            </a:extLst>
          </p:cNvPr>
          <p:cNvPicPr>
            <a:picLocks noChangeAspect="1"/>
          </p:cNvPicPr>
          <p:nvPr/>
        </p:nvPicPr>
        <p:blipFill>
          <a:blip r:embed="rId3"/>
          <a:stretch>
            <a:fillRect/>
          </a:stretch>
        </p:blipFill>
        <p:spPr>
          <a:xfrm>
            <a:off x="7305573" y="1632317"/>
            <a:ext cx="1895740" cy="4576914"/>
          </a:xfrm>
          <a:prstGeom prst="rect">
            <a:avLst/>
          </a:prstGeom>
        </p:spPr>
      </p:pic>
    </p:spTree>
    <p:extLst>
      <p:ext uri="{BB962C8B-B14F-4D97-AF65-F5344CB8AC3E}">
        <p14:creationId xmlns:p14="http://schemas.microsoft.com/office/powerpoint/2010/main" val="1049171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F436F-4535-4BBF-B451-F7AC9E8A5FDC}"/>
              </a:ext>
            </a:extLst>
          </p:cNvPr>
          <p:cNvSpPr>
            <a:spLocks noGrp="1"/>
          </p:cNvSpPr>
          <p:nvPr>
            <p:ph type="ctrTitle"/>
          </p:nvPr>
        </p:nvSpPr>
        <p:spPr>
          <a:xfrm>
            <a:off x="684643" y="871758"/>
            <a:ext cx="5227171" cy="635309"/>
          </a:xfrm>
        </p:spPr>
        <p:txBody>
          <a:bodyPr/>
          <a:lstStyle/>
          <a:p>
            <a:r>
              <a:rPr lang="en-US" dirty="0"/>
              <a:t>Metrics considered</a:t>
            </a:r>
            <a:br>
              <a:rPr lang="en-US" dirty="0"/>
            </a:br>
            <a:br>
              <a:rPr lang="en-US" dirty="0"/>
            </a:br>
            <a:endParaRPr lang="en-US" dirty="0"/>
          </a:p>
        </p:txBody>
      </p:sp>
      <p:sp>
        <p:nvSpPr>
          <p:cNvPr id="3" name="Content Placeholder 2">
            <a:extLst>
              <a:ext uri="{FF2B5EF4-FFF2-40B4-BE49-F238E27FC236}">
                <a16:creationId xmlns:a16="http://schemas.microsoft.com/office/drawing/2014/main" id="{67B3B98E-7C7D-4502-828B-DCB91E0843AB}"/>
              </a:ext>
            </a:extLst>
          </p:cNvPr>
          <p:cNvSpPr>
            <a:spLocks noGrp="1"/>
          </p:cNvSpPr>
          <p:nvPr>
            <p:ph type="subTitle" idx="1"/>
          </p:nvPr>
        </p:nvSpPr>
        <p:spPr>
          <a:xfrm>
            <a:off x="695325" y="3429001"/>
            <a:ext cx="4857857" cy="2362200"/>
          </a:xfrm>
        </p:spPr>
        <p:txBody>
          <a:bodyPr tIns="91440" bIns="0" numCol="1"/>
          <a:lstStyle/>
          <a:p>
            <a:r>
              <a:rPr lang="en-US" b="1" dirty="0">
                <a:latin typeface="+mj-lt"/>
              </a:rPr>
              <a:t>Tools/Libraries Used</a:t>
            </a:r>
          </a:p>
          <a:p>
            <a:pPr indent="-274320">
              <a:lnSpc>
                <a:spcPct val="100000"/>
              </a:lnSpc>
              <a:spcBef>
                <a:spcPts val="600"/>
              </a:spcBef>
              <a:buFont typeface="Arial" panose="020B0604020202020204" pitchFamily="34" charset="0"/>
              <a:buChar char="•"/>
            </a:pPr>
            <a:r>
              <a:rPr lang="en-US" sz="1200" dirty="0">
                <a:latin typeface="+mj-lt"/>
              </a:rPr>
              <a:t>SQL</a:t>
            </a:r>
          </a:p>
          <a:p>
            <a:pPr indent="-274320">
              <a:lnSpc>
                <a:spcPct val="100000"/>
              </a:lnSpc>
              <a:spcBef>
                <a:spcPts val="0"/>
              </a:spcBef>
              <a:buFont typeface="Arial" panose="020B0604020202020204" pitchFamily="34" charset="0"/>
              <a:buChar char="•"/>
            </a:pPr>
            <a:r>
              <a:rPr lang="en-US" sz="1200" dirty="0">
                <a:latin typeface="+mj-lt"/>
              </a:rPr>
              <a:t>Pandas</a:t>
            </a:r>
          </a:p>
          <a:p>
            <a:pPr indent="-274320">
              <a:lnSpc>
                <a:spcPct val="100000"/>
              </a:lnSpc>
              <a:spcBef>
                <a:spcPts val="0"/>
              </a:spcBef>
              <a:buFont typeface="Arial" panose="020B0604020202020204" pitchFamily="34" charset="0"/>
              <a:buChar char="•"/>
            </a:pPr>
            <a:r>
              <a:rPr lang="en-US" sz="1200" dirty="0">
                <a:latin typeface="+mj-lt"/>
              </a:rPr>
              <a:t>Matplotlib</a:t>
            </a:r>
          </a:p>
          <a:p>
            <a:pPr indent="-274320">
              <a:lnSpc>
                <a:spcPct val="100000"/>
              </a:lnSpc>
              <a:spcBef>
                <a:spcPts val="0"/>
              </a:spcBef>
              <a:buFont typeface="Arial" panose="020B0604020202020204" pitchFamily="34" charset="0"/>
              <a:buChar char="•"/>
            </a:pPr>
            <a:r>
              <a:rPr lang="en-US" sz="1200" dirty="0">
                <a:latin typeface="+mj-lt"/>
              </a:rPr>
              <a:t>Tableau</a:t>
            </a:r>
          </a:p>
          <a:p>
            <a:pPr indent="-274320">
              <a:lnSpc>
                <a:spcPct val="100000"/>
              </a:lnSpc>
              <a:spcBef>
                <a:spcPts val="0"/>
              </a:spcBef>
              <a:buFont typeface="Arial" panose="020B0604020202020204" pitchFamily="34" charset="0"/>
              <a:buChar char="•"/>
            </a:pPr>
            <a:r>
              <a:rPr lang="en-US" sz="1200" dirty="0" err="1">
                <a:latin typeface="+mj-lt"/>
              </a:rPr>
              <a:t>statsmodels.api</a:t>
            </a:r>
            <a:endParaRPr lang="en-US" sz="1200" dirty="0">
              <a:latin typeface="+mj-lt"/>
            </a:endParaRPr>
          </a:p>
          <a:p>
            <a:pPr indent="-274320">
              <a:lnSpc>
                <a:spcPct val="100000"/>
              </a:lnSpc>
              <a:spcBef>
                <a:spcPts val="0"/>
              </a:spcBef>
              <a:buFont typeface="Arial" panose="020B0604020202020204" pitchFamily="34" charset="0"/>
              <a:buChar char="•"/>
            </a:pPr>
            <a:r>
              <a:rPr lang="en-US" sz="1200" dirty="0" err="1">
                <a:latin typeface="+mj-lt"/>
              </a:rPr>
              <a:t>sklearn</a:t>
            </a:r>
            <a:r>
              <a:rPr lang="en-US" sz="1200" dirty="0">
                <a:latin typeface="+mj-lt"/>
              </a:rPr>
              <a:t> library:</a:t>
            </a:r>
          </a:p>
          <a:p>
            <a:pPr marL="971550" lvl="1" indent="-274320">
              <a:lnSpc>
                <a:spcPct val="100000"/>
              </a:lnSpc>
            </a:pPr>
            <a:r>
              <a:rPr lang="en-US" sz="1200" dirty="0" err="1">
                <a:latin typeface="+mj-lt"/>
              </a:rPr>
              <a:t>LinearRegression</a:t>
            </a:r>
            <a:r>
              <a:rPr lang="en-US" sz="1200" dirty="0">
                <a:latin typeface="+mj-lt"/>
              </a:rPr>
              <a:t>, datasets, </a:t>
            </a:r>
            <a:r>
              <a:rPr lang="en-US" sz="1200" dirty="0" err="1">
                <a:latin typeface="+mj-lt"/>
              </a:rPr>
              <a:t>minmaxscaler</a:t>
            </a:r>
            <a:r>
              <a:rPr lang="en-US" sz="1200" dirty="0">
                <a:latin typeface="+mj-lt"/>
              </a:rPr>
              <a:t>, </a:t>
            </a:r>
            <a:r>
              <a:rPr lang="en-US" sz="1200" dirty="0" err="1">
                <a:latin typeface="+mj-lt"/>
              </a:rPr>
              <a:t>rfe</a:t>
            </a:r>
            <a:r>
              <a:rPr lang="en-US" sz="1200" dirty="0">
                <a:latin typeface="+mj-lt"/>
              </a:rPr>
              <a:t>, </a:t>
            </a:r>
            <a:r>
              <a:rPr lang="en-US" sz="1200" dirty="0" err="1">
                <a:latin typeface="+mj-lt"/>
              </a:rPr>
              <a:t>accuracy_score</a:t>
            </a:r>
            <a:r>
              <a:rPr lang="en-US" sz="1200" dirty="0">
                <a:latin typeface="+mj-lt"/>
              </a:rPr>
              <a:t>, </a:t>
            </a:r>
            <a:r>
              <a:rPr lang="en-US" sz="1200" dirty="0" err="1">
                <a:latin typeface="+mj-lt"/>
              </a:rPr>
              <a:t>train_test_split</a:t>
            </a:r>
            <a:r>
              <a:rPr lang="en-US" sz="1200" dirty="0">
                <a:latin typeface="+mj-lt"/>
              </a:rPr>
              <a:t>, </a:t>
            </a:r>
            <a:r>
              <a:rPr lang="en-US" sz="1200" dirty="0" err="1">
                <a:latin typeface="+mj-lt"/>
              </a:rPr>
              <a:t>cross_val_score</a:t>
            </a:r>
            <a:r>
              <a:rPr lang="en-US" sz="1200" dirty="0">
                <a:latin typeface="+mj-lt"/>
              </a:rPr>
              <a:t>, </a:t>
            </a:r>
            <a:r>
              <a:rPr lang="en-US" sz="1200" dirty="0" err="1">
                <a:latin typeface="+mj-lt"/>
              </a:rPr>
              <a:t>RandomForestClassifier</a:t>
            </a:r>
            <a:endParaRPr lang="en-US" sz="1200" dirty="0">
              <a:latin typeface="+mj-lt"/>
            </a:endParaRPr>
          </a:p>
        </p:txBody>
      </p:sp>
      <p:pic>
        <p:nvPicPr>
          <p:cNvPr id="13" name="Picture Placeholder 12">
            <a:extLst>
              <a:ext uri="{FF2B5EF4-FFF2-40B4-BE49-F238E27FC236}">
                <a16:creationId xmlns:a16="http://schemas.microsoft.com/office/drawing/2014/main" id="{3E3A9747-9F7C-48BC-9EB5-A78A3193C6A9}"/>
              </a:ext>
            </a:extLst>
          </p:cNvPr>
          <p:cNvPicPr>
            <a:picLocks noGrp="1" noChangeAspect="1"/>
          </p:cNvPicPr>
          <p:nvPr>
            <p:ph type="pic" sz="quarter" idx="13"/>
          </p:nvPr>
        </p:nvPicPr>
        <p:blipFill>
          <a:blip r:embed="rId3"/>
          <a:srcRect/>
          <a:stretch/>
        </p:blipFill>
        <p:spPr>
          <a:xfrm>
            <a:off x="6515100" y="871759"/>
            <a:ext cx="5676900" cy="4919442"/>
          </a:xfrm>
        </p:spPr>
      </p:pic>
      <p:sp>
        <p:nvSpPr>
          <p:cNvPr id="4" name="TextBox 3">
            <a:extLst>
              <a:ext uri="{FF2B5EF4-FFF2-40B4-BE49-F238E27FC236}">
                <a16:creationId xmlns:a16="http://schemas.microsoft.com/office/drawing/2014/main" id="{3675F69E-6311-F808-2CDF-CAC7C7A6760A}"/>
              </a:ext>
            </a:extLst>
          </p:cNvPr>
          <p:cNvSpPr txBox="1"/>
          <p:nvPr/>
        </p:nvSpPr>
        <p:spPr>
          <a:xfrm>
            <a:off x="684643" y="1591733"/>
            <a:ext cx="5411355" cy="1989667"/>
          </a:xfrm>
          <a:prstGeom prst="rect">
            <a:avLst/>
          </a:prstGeom>
          <a:noFill/>
        </p:spPr>
        <p:txBody>
          <a:bodyPr wrap="square" numCol="2" rtlCol="0">
            <a:spAutoFit/>
          </a:bodyPr>
          <a:lstStyle/>
          <a:p>
            <a:pPr marL="171450" indent="-171450">
              <a:buFont typeface="Arial" panose="020B0604020202020204" pitchFamily="34" charset="0"/>
              <a:buChar char="•"/>
            </a:pPr>
            <a:r>
              <a:rPr lang="en-US" sz="1200" dirty="0">
                <a:latin typeface="+mj-lt"/>
              </a:rPr>
              <a:t>Total Wins/Losses</a:t>
            </a:r>
          </a:p>
          <a:p>
            <a:pPr marL="171450" indent="-171450">
              <a:buFont typeface="Arial" panose="020B0604020202020204" pitchFamily="34" charset="0"/>
              <a:buChar char="•"/>
            </a:pPr>
            <a:r>
              <a:rPr lang="en-US" sz="1200" dirty="0">
                <a:latin typeface="+mj-lt"/>
              </a:rPr>
              <a:t>Home Wins/Losses/Draws</a:t>
            </a:r>
          </a:p>
          <a:p>
            <a:pPr marL="171450" indent="-171450">
              <a:buFont typeface="Arial" panose="020B0604020202020204" pitchFamily="34" charset="0"/>
              <a:buChar char="•"/>
            </a:pPr>
            <a:r>
              <a:rPr lang="en-US" sz="1200" dirty="0">
                <a:latin typeface="+mj-lt"/>
              </a:rPr>
              <a:t>Away Wins/Losses/Draws</a:t>
            </a:r>
          </a:p>
          <a:p>
            <a:pPr marL="171450" indent="-171450">
              <a:buFont typeface="Arial" panose="020B0604020202020204" pitchFamily="34" charset="0"/>
              <a:buChar char="•"/>
            </a:pPr>
            <a:r>
              <a:rPr lang="en-US" sz="1200" dirty="0">
                <a:latin typeface="+mj-lt"/>
              </a:rPr>
              <a:t>Goal Differential</a:t>
            </a:r>
          </a:p>
          <a:p>
            <a:pPr marL="171450" indent="-171450">
              <a:buFont typeface="Arial" panose="020B0604020202020204" pitchFamily="34" charset="0"/>
              <a:buChar char="•"/>
            </a:pPr>
            <a:r>
              <a:rPr lang="en-US" sz="1200" dirty="0">
                <a:latin typeface="+mj-lt"/>
              </a:rPr>
              <a:t>Goals Scored/Goals For</a:t>
            </a:r>
          </a:p>
          <a:p>
            <a:pPr marL="171450" indent="-171450">
              <a:buFont typeface="Arial" panose="020B0604020202020204" pitchFamily="34" charset="0"/>
              <a:buChar char="•"/>
            </a:pPr>
            <a:r>
              <a:rPr lang="en-US" sz="1200" dirty="0">
                <a:latin typeface="+mj-lt"/>
              </a:rPr>
              <a:t>Goals Allowed/Goals Against</a:t>
            </a:r>
          </a:p>
          <a:p>
            <a:pPr marL="171450" indent="-171450">
              <a:buFont typeface="Arial" panose="020B0604020202020204" pitchFamily="34" charset="0"/>
              <a:buChar char="•"/>
            </a:pPr>
            <a:r>
              <a:rPr lang="en-US" sz="1200" dirty="0">
                <a:latin typeface="+mj-lt"/>
              </a:rPr>
              <a:t>Expected Goals</a:t>
            </a:r>
          </a:p>
          <a:p>
            <a:pPr marL="171450" indent="-171450">
              <a:buFont typeface="Arial" panose="020B0604020202020204" pitchFamily="34" charset="0"/>
              <a:buChar char="•"/>
            </a:pPr>
            <a:r>
              <a:rPr lang="en-US" sz="1200" dirty="0">
                <a:latin typeface="+mj-lt"/>
              </a:rPr>
              <a:t>Expected Goals Against</a:t>
            </a:r>
          </a:p>
          <a:p>
            <a:pPr marL="171450" indent="-171450">
              <a:buFont typeface="Arial" panose="020B0604020202020204" pitchFamily="34" charset="0"/>
              <a:buChar char="•"/>
            </a:pPr>
            <a:r>
              <a:rPr lang="en-US" sz="1200" dirty="0">
                <a:latin typeface="+mj-lt"/>
              </a:rPr>
              <a:t>Player Salary</a:t>
            </a:r>
          </a:p>
          <a:p>
            <a:endParaRPr lang="en-US" sz="1200" dirty="0">
              <a:latin typeface="+mj-lt"/>
            </a:endParaRPr>
          </a:p>
          <a:p>
            <a:pPr marL="171450" indent="-171450">
              <a:buFont typeface="Arial" panose="020B0604020202020204" pitchFamily="34" charset="0"/>
              <a:buChar char="•"/>
            </a:pPr>
            <a:r>
              <a:rPr lang="en-US" sz="1200" dirty="0">
                <a:latin typeface="+mj-lt"/>
              </a:rPr>
              <a:t>Yearly Expenditure</a:t>
            </a:r>
          </a:p>
          <a:p>
            <a:pPr marL="171450" indent="-171450">
              <a:buFont typeface="Arial" panose="020B0604020202020204" pitchFamily="34" charset="0"/>
              <a:buChar char="•"/>
            </a:pPr>
            <a:r>
              <a:rPr lang="en-US" sz="1200" dirty="0">
                <a:latin typeface="+mj-lt"/>
              </a:rPr>
              <a:t>Yellow Cards</a:t>
            </a:r>
          </a:p>
          <a:p>
            <a:pPr marL="171450" indent="-171450">
              <a:buFont typeface="Arial" panose="020B0604020202020204" pitchFamily="34" charset="0"/>
              <a:buChar char="•"/>
            </a:pPr>
            <a:r>
              <a:rPr lang="en-US" sz="1200" dirty="0">
                <a:latin typeface="+mj-lt"/>
              </a:rPr>
              <a:t>Red Cards</a:t>
            </a:r>
          </a:p>
          <a:p>
            <a:pPr marL="171450" indent="-171450">
              <a:buFont typeface="Arial" panose="020B0604020202020204" pitchFamily="34" charset="0"/>
              <a:buChar char="•"/>
            </a:pPr>
            <a:r>
              <a:rPr lang="en-US" sz="1200" dirty="0">
                <a:latin typeface="+mj-lt"/>
              </a:rPr>
              <a:t>Fouls</a:t>
            </a:r>
          </a:p>
          <a:p>
            <a:pPr marL="171450" indent="-171450">
              <a:buFont typeface="Arial" panose="020B0604020202020204" pitchFamily="34" charset="0"/>
              <a:buChar char="•"/>
            </a:pPr>
            <a:r>
              <a:rPr lang="en-US" sz="1200" dirty="0">
                <a:latin typeface="+mj-lt"/>
              </a:rPr>
              <a:t>Possession Time</a:t>
            </a:r>
          </a:p>
          <a:p>
            <a:pPr marL="171450" indent="-171450">
              <a:buFont typeface="Arial" panose="020B0604020202020204" pitchFamily="34" charset="0"/>
              <a:buChar char="•"/>
            </a:pPr>
            <a:r>
              <a:rPr lang="en-US" sz="1200" dirty="0">
                <a:latin typeface="+mj-lt"/>
              </a:rPr>
              <a:t>Clean Sheets</a:t>
            </a:r>
          </a:p>
          <a:p>
            <a:pPr marL="171450" indent="-171450">
              <a:buFont typeface="Arial" panose="020B0604020202020204" pitchFamily="34" charset="0"/>
              <a:buChar char="•"/>
            </a:pPr>
            <a:r>
              <a:rPr lang="en-US" sz="1200" dirty="0">
                <a:latin typeface="+mj-lt"/>
              </a:rPr>
              <a:t>Corners</a:t>
            </a:r>
          </a:p>
          <a:p>
            <a:pPr marL="171450" indent="-171450">
              <a:buFont typeface="Arial" panose="020B0604020202020204" pitchFamily="34" charset="0"/>
              <a:buChar char="•"/>
            </a:pPr>
            <a:r>
              <a:rPr lang="en-US" sz="1200" dirty="0">
                <a:latin typeface="+mj-lt"/>
              </a:rPr>
              <a:t>Clearance Off-Line</a:t>
            </a:r>
          </a:p>
        </p:txBody>
      </p:sp>
    </p:spTree>
    <p:extLst>
      <p:ext uri="{BB962C8B-B14F-4D97-AF65-F5344CB8AC3E}">
        <p14:creationId xmlns:p14="http://schemas.microsoft.com/office/powerpoint/2010/main" val="3384328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E3AB7A6-D559-46CE-B539-B45ED58933B9}"/>
              </a:ext>
            </a:extLst>
          </p:cNvPr>
          <p:cNvSpPr>
            <a:spLocks noGrp="1"/>
          </p:cNvSpPr>
          <p:nvPr>
            <p:ph type="title"/>
          </p:nvPr>
        </p:nvSpPr>
        <p:spPr>
          <a:xfrm>
            <a:off x="700087" y="909638"/>
            <a:ext cx="10691813" cy="810192"/>
          </a:xfrm>
        </p:spPr>
        <p:txBody>
          <a:bodyPr/>
          <a:lstStyle/>
          <a:p>
            <a:r>
              <a:rPr lang="en-US" sz="4400" dirty="0"/>
              <a:t>Project objectives</a:t>
            </a:r>
          </a:p>
        </p:txBody>
      </p:sp>
      <p:sp>
        <p:nvSpPr>
          <p:cNvPr id="20" name="Text Placeholder 19">
            <a:extLst>
              <a:ext uri="{FF2B5EF4-FFF2-40B4-BE49-F238E27FC236}">
                <a16:creationId xmlns:a16="http://schemas.microsoft.com/office/drawing/2014/main" id="{C4BE8DA1-F707-4BCC-AE68-BCDD8918113C}"/>
              </a:ext>
            </a:extLst>
          </p:cNvPr>
          <p:cNvSpPr>
            <a:spLocks noGrp="1"/>
          </p:cNvSpPr>
          <p:nvPr>
            <p:ph type="body" sz="quarter" idx="15"/>
          </p:nvPr>
        </p:nvSpPr>
        <p:spPr>
          <a:xfrm>
            <a:off x="821465" y="1719830"/>
            <a:ext cx="10570433" cy="526767"/>
          </a:xfrm>
        </p:spPr>
        <p:txBody>
          <a:bodyPr/>
          <a:lstStyle/>
          <a:p>
            <a:r>
              <a:rPr lang="en-US" dirty="0"/>
              <a:t>The Model</a:t>
            </a:r>
          </a:p>
        </p:txBody>
      </p:sp>
      <p:sp>
        <p:nvSpPr>
          <p:cNvPr id="12" name="Content Placeholder 11">
            <a:extLst>
              <a:ext uri="{FF2B5EF4-FFF2-40B4-BE49-F238E27FC236}">
                <a16:creationId xmlns:a16="http://schemas.microsoft.com/office/drawing/2014/main" id="{10320AE5-EA43-4ACD-9065-4368B7CCF126}"/>
              </a:ext>
            </a:extLst>
          </p:cNvPr>
          <p:cNvSpPr>
            <a:spLocks noGrp="1"/>
          </p:cNvSpPr>
          <p:nvPr>
            <p:ph idx="1"/>
          </p:nvPr>
        </p:nvSpPr>
        <p:spPr>
          <a:xfrm>
            <a:off x="821463" y="2246597"/>
            <a:ext cx="10570433" cy="3582986"/>
          </a:xfrm>
        </p:spPr>
        <p:txBody>
          <a:bodyPr>
            <a:normAutofit/>
          </a:bodyPr>
          <a:lstStyle/>
          <a:p>
            <a:pPr marL="0" indent="0">
              <a:buNone/>
            </a:pPr>
            <a:r>
              <a:rPr lang="en-US" sz="2400" dirty="0">
                <a:latin typeface="+mj-lt"/>
              </a:rPr>
              <a:t>Create a Linear Regression model based on the Premier League’s last five years’ worth of gameplay statistics. Ideally, this model will consider some of the previously mentioned metrics. </a:t>
            </a:r>
          </a:p>
          <a:p>
            <a:pPr marL="0" indent="0">
              <a:buNone/>
            </a:pPr>
            <a:r>
              <a:rPr lang="en-US" sz="2400" dirty="0">
                <a:latin typeface="+mj-lt"/>
              </a:rPr>
              <a:t>Then apply the Random Forest model to create a matrix of predicted results for the 2022 season. This should provide enough information to determine the expected league standings for each team. </a:t>
            </a:r>
          </a:p>
          <a:p>
            <a:pPr marL="0" indent="0">
              <a:buNone/>
            </a:pPr>
            <a:endParaRPr lang="en-US" sz="2400" dirty="0"/>
          </a:p>
          <a:p>
            <a:pPr marL="0" indent="0">
              <a:buNone/>
            </a:pPr>
            <a:endParaRPr lang="en-US" sz="2400" dirty="0"/>
          </a:p>
        </p:txBody>
      </p:sp>
      <p:sp>
        <p:nvSpPr>
          <p:cNvPr id="15" name="Footer Placeholder 14">
            <a:extLst>
              <a:ext uri="{FF2B5EF4-FFF2-40B4-BE49-F238E27FC236}">
                <a16:creationId xmlns:a16="http://schemas.microsoft.com/office/drawing/2014/main" id="{888C5272-A978-46A6-BFF3-470E4671F127}"/>
              </a:ext>
            </a:extLst>
          </p:cNvPr>
          <p:cNvSpPr>
            <a:spLocks noGrp="1"/>
          </p:cNvSpPr>
          <p:nvPr>
            <p:ph type="ftr" sz="quarter" idx="11"/>
          </p:nvPr>
        </p:nvSpPr>
        <p:spPr>
          <a:xfrm>
            <a:off x="715383" y="6356350"/>
            <a:ext cx="4539727" cy="365125"/>
          </a:xfrm>
        </p:spPr>
        <p:txBody>
          <a:bodyPr/>
          <a:lstStyle/>
          <a:p>
            <a:r>
              <a:rPr lang="en-US" dirty="0"/>
              <a:t>PREMIER LEAGUE PREDICTIVE ANALYSIS</a:t>
            </a:r>
          </a:p>
        </p:txBody>
      </p:sp>
      <p:sp>
        <p:nvSpPr>
          <p:cNvPr id="14" name="Date Placeholder 13">
            <a:extLst>
              <a:ext uri="{FF2B5EF4-FFF2-40B4-BE49-F238E27FC236}">
                <a16:creationId xmlns:a16="http://schemas.microsoft.com/office/drawing/2014/main" id="{C7ED0299-AE74-4997-AC3D-0540FC7D9A3D}"/>
              </a:ext>
            </a:extLst>
          </p:cNvPr>
          <p:cNvSpPr>
            <a:spLocks noGrp="1"/>
          </p:cNvSpPr>
          <p:nvPr>
            <p:ph type="dt" sz="half" idx="10"/>
          </p:nvPr>
        </p:nvSpPr>
        <p:spPr>
          <a:xfrm>
            <a:off x="8369448" y="6356350"/>
            <a:ext cx="2592594" cy="365125"/>
          </a:xfrm>
        </p:spPr>
        <p:txBody>
          <a:bodyPr/>
          <a:lstStyle/>
          <a:p>
            <a:r>
              <a:rPr lang="en-US"/>
              <a:t>09/14/2022</a:t>
            </a:r>
            <a:endParaRPr lang="en-US" dirty="0"/>
          </a:p>
        </p:txBody>
      </p:sp>
    </p:spTree>
    <p:extLst>
      <p:ext uri="{BB962C8B-B14F-4D97-AF65-F5344CB8AC3E}">
        <p14:creationId xmlns:p14="http://schemas.microsoft.com/office/powerpoint/2010/main" val="2686406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7C1B3"/>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7018DC-5BFA-42F7-884E-E07F6383A8AE}"/>
              </a:ext>
            </a:extLst>
          </p:cNvPr>
          <p:cNvSpPr>
            <a:spLocks noGrp="1"/>
          </p:cNvSpPr>
          <p:nvPr>
            <p:ph type="title"/>
          </p:nvPr>
        </p:nvSpPr>
        <p:spPr>
          <a:xfrm>
            <a:off x="695325" y="888999"/>
            <a:ext cx="10798176" cy="1051914"/>
          </a:xfrm>
        </p:spPr>
        <p:txBody>
          <a:bodyPr/>
          <a:lstStyle/>
          <a:p>
            <a:r>
              <a:rPr lang="en-US" dirty="0"/>
              <a:t>Sources and Database</a:t>
            </a:r>
          </a:p>
        </p:txBody>
      </p:sp>
      <p:graphicFrame>
        <p:nvGraphicFramePr>
          <p:cNvPr id="16" name="Content Placeholder 15">
            <a:extLst>
              <a:ext uri="{FF2B5EF4-FFF2-40B4-BE49-F238E27FC236}">
                <a16:creationId xmlns:a16="http://schemas.microsoft.com/office/drawing/2014/main" id="{97743BA3-3BDB-497A-9D20-735541BDF84E}"/>
              </a:ext>
            </a:extLst>
          </p:cNvPr>
          <p:cNvGraphicFramePr>
            <a:graphicFrameLocks noGrp="1"/>
          </p:cNvGraphicFramePr>
          <p:nvPr>
            <p:ph sz="quarter" idx="13"/>
            <p:extLst>
              <p:ext uri="{D42A27DB-BD31-4B8C-83A1-F6EECF244321}">
                <p14:modId xmlns:p14="http://schemas.microsoft.com/office/powerpoint/2010/main" val="1654574772"/>
              </p:ext>
            </p:extLst>
          </p:nvPr>
        </p:nvGraphicFramePr>
        <p:xfrm>
          <a:off x="715383" y="4015699"/>
          <a:ext cx="5913490" cy="1859280"/>
        </p:xfrm>
        <a:graphic>
          <a:graphicData uri="http://schemas.openxmlformats.org/drawingml/2006/table">
            <a:tbl>
              <a:tblPr firstRow="1" bandRow="1">
                <a:tableStyleId>{F5AB1C69-6EDB-4FF4-983F-18BD219EF322}</a:tableStyleId>
              </a:tblPr>
              <a:tblGrid>
                <a:gridCol w="1182698">
                  <a:extLst>
                    <a:ext uri="{9D8B030D-6E8A-4147-A177-3AD203B41FA5}">
                      <a16:colId xmlns:a16="http://schemas.microsoft.com/office/drawing/2014/main" val="1517755082"/>
                    </a:ext>
                  </a:extLst>
                </a:gridCol>
                <a:gridCol w="1182698">
                  <a:extLst>
                    <a:ext uri="{9D8B030D-6E8A-4147-A177-3AD203B41FA5}">
                      <a16:colId xmlns:a16="http://schemas.microsoft.com/office/drawing/2014/main" val="2446386500"/>
                    </a:ext>
                  </a:extLst>
                </a:gridCol>
                <a:gridCol w="1182698">
                  <a:extLst>
                    <a:ext uri="{9D8B030D-6E8A-4147-A177-3AD203B41FA5}">
                      <a16:colId xmlns:a16="http://schemas.microsoft.com/office/drawing/2014/main" val="3308918160"/>
                    </a:ext>
                  </a:extLst>
                </a:gridCol>
                <a:gridCol w="1182698">
                  <a:extLst>
                    <a:ext uri="{9D8B030D-6E8A-4147-A177-3AD203B41FA5}">
                      <a16:colId xmlns:a16="http://schemas.microsoft.com/office/drawing/2014/main" val="1854486728"/>
                    </a:ext>
                  </a:extLst>
                </a:gridCol>
                <a:gridCol w="1182698">
                  <a:extLst>
                    <a:ext uri="{9D8B030D-6E8A-4147-A177-3AD203B41FA5}">
                      <a16:colId xmlns:a16="http://schemas.microsoft.com/office/drawing/2014/main" val="1808496511"/>
                    </a:ext>
                  </a:extLst>
                </a:gridCol>
              </a:tblGrid>
              <a:tr h="343551">
                <a:tc>
                  <a:txBody>
                    <a:bodyPr/>
                    <a:lstStyle/>
                    <a:p>
                      <a:pPr algn="ctr"/>
                      <a:endParaRPr lang="en-US" sz="2000" dirty="0"/>
                    </a:p>
                  </a:txBody>
                  <a:tcPr anchor="ctr"/>
                </a:tc>
                <a:tc>
                  <a:txBody>
                    <a:bodyPr/>
                    <a:lstStyle/>
                    <a:p>
                      <a:pPr algn="l"/>
                      <a:r>
                        <a:rPr lang="en-US" sz="1800" b="0" dirty="0">
                          <a:solidFill>
                            <a:schemeClr val="bg1"/>
                          </a:solidFill>
                          <a:latin typeface="+mj-lt"/>
                        </a:rPr>
                        <a:t>Category 1</a:t>
                      </a:r>
                    </a:p>
                  </a:txBody>
                  <a:tcPr anchor="ctr"/>
                </a:tc>
                <a:tc>
                  <a:txBody>
                    <a:bodyPr/>
                    <a:lstStyle/>
                    <a:p>
                      <a:pPr algn="l"/>
                      <a:r>
                        <a:rPr lang="en-US" sz="1800" b="0" dirty="0">
                          <a:solidFill>
                            <a:schemeClr val="bg1"/>
                          </a:solidFill>
                          <a:latin typeface="+mj-lt"/>
                        </a:rPr>
                        <a:t>Category 2</a:t>
                      </a:r>
                    </a:p>
                  </a:txBody>
                  <a:tcPr anchor="ctr"/>
                </a:tc>
                <a:tc>
                  <a:txBody>
                    <a:bodyPr/>
                    <a:lstStyle/>
                    <a:p>
                      <a:pPr algn="l"/>
                      <a:r>
                        <a:rPr lang="en-US" sz="1800" b="0" dirty="0">
                          <a:solidFill>
                            <a:schemeClr val="bg1"/>
                          </a:solidFill>
                          <a:latin typeface="+mj-lt"/>
                        </a:rPr>
                        <a:t>Category 3</a:t>
                      </a:r>
                    </a:p>
                  </a:txBody>
                  <a:tcPr anchor="ctr"/>
                </a:tc>
                <a:tc>
                  <a:txBody>
                    <a:bodyPr/>
                    <a:lstStyle/>
                    <a:p>
                      <a:pPr algn="l"/>
                      <a:r>
                        <a:rPr lang="en-US" sz="1800" b="0" dirty="0">
                          <a:solidFill>
                            <a:schemeClr val="bg1"/>
                          </a:solidFill>
                          <a:latin typeface="+mj-lt"/>
                        </a:rPr>
                        <a:t>Category 4</a:t>
                      </a:r>
                    </a:p>
                  </a:txBody>
                  <a:tcPr anchor="ctr"/>
                </a:tc>
                <a:extLst>
                  <a:ext uri="{0D108BD9-81ED-4DB2-BD59-A6C34878D82A}">
                    <a16:rowId xmlns:a16="http://schemas.microsoft.com/office/drawing/2014/main" val="3100351803"/>
                  </a:ext>
                </a:extLst>
              </a:tr>
              <a:tr h="343551">
                <a:tc>
                  <a:txBody>
                    <a:bodyPr/>
                    <a:lstStyle/>
                    <a:p>
                      <a:r>
                        <a:rPr lang="en-US" sz="1800" dirty="0"/>
                        <a:t>Item 1</a:t>
                      </a:r>
                    </a:p>
                  </a:txBody>
                  <a:tcPr anchor="ctr"/>
                </a:tc>
                <a:tc>
                  <a:txBody>
                    <a:bodyPr/>
                    <a:lstStyle/>
                    <a:p>
                      <a:r>
                        <a:rPr lang="en-US" sz="1800" dirty="0"/>
                        <a:t>4.5</a:t>
                      </a:r>
                    </a:p>
                  </a:txBody>
                  <a:tcPr anchor="ctr"/>
                </a:tc>
                <a:tc>
                  <a:txBody>
                    <a:bodyPr/>
                    <a:lstStyle/>
                    <a:p>
                      <a:r>
                        <a:rPr lang="en-US" sz="1800" dirty="0"/>
                        <a:t>2.3</a:t>
                      </a:r>
                    </a:p>
                  </a:txBody>
                  <a:tcPr anchor="ctr"/>
                </a:tc>
                <a:tc>
                  <a:txBody>
                    <a:bodyPr/>
                    <a:lstStyle/>
                    <a:p>
                      <a:r>
                        <a:rPr lang="en-US" sz="1800" dirty="0"/>
                        <a:t>1.7</a:t>
                      </a:r>
                    </a:p>
                  </a:txBody>
                  <a:tcPr anchor="ctr"/>
                </a:tc>
                <a:tc>
                  <a:txBody>
                    <a:bodyPr/>
                    <a:lstStyle/>
                    <a:p>
                      <a:r>
                        <a:rPr lang="en-US" sz="1800" dirty="0"/>
                        <a:t>5</a:t>
                      </a:r>
                    </a:p>
                  </a:txBody>
                  <a:tcPr anchor="ctr"/>
                </a:tc>
                <a:extLst>
                  <a:ext uri="{0D108BD9-81ED-4DB2-BD59-A6C34878D82A}">
                    <a16:rowId xmlns:a16="http://schemas.microsoft.com/office/drawing/2014/main" val="2801628125"/>
                  </a:ext>
                </a:extLst>
              </a:tr>
              <a:tr h="343551">
                <a:tc>
                  <a:txBody>
                    <a:bodyPr/>
                    <a:lstStyle/>
                    <a:p>
                      <a:r>
                        <a:rPr lang="en-US" sz="1800" dirty="0"/>
                        <a:t>Item 2</a:t>
                      </a:r>
                    </a:p>
                  </a:txBody>
                  <a:tcPr anchor="ctr"/>
                </a:tc>
                <a:tc>
                  <a:txBody>
                    <a:bodyPr/>
                    <a:lstStyle/>
                    <a:p>
                      <a:r>
                        <a:rPr lang="en-US" sz="1800" dirty="0"/>
                        <a:t>3.2</a:t>
                      </a:r>
                    </a:p>
                  </a:txBody>
                  <a:tcPr anchor="ctr"/>
                </a:tc>
                <a:tc>
                  <a:txBody>
                    <a:bodyPr/>
                    <a:lstStyle/>
                    <a:p>
                      <a:r>
                        <a:rPr lang="en-US" sz="1800" dirty="0"/>
                        <a:t>5.1</a:t>
                      </a:r>
                    </a:p>
                  </a:txBody>
                  <a:tcPr anchor="ctr"/>
                </a:tc>
                <a:tc>
                  <a:txBody>
                    <a:bodyPr/>
                    <a:lstStyle/>
                    <a:p>
                      <a:r>
                        <a:rPr lang="en-US" sz="1800" dirty="0"/>
                        <a:t>4.4</a:t>
                      </a:r>
                    </a:p>
                  </a:txBody>
                  <a:tcPr anchor="ctr"/>
                </a:tc>
                <a:tc>
                  <a:txBody>
                    <a:bodyPr/>
                    <a:lstStyle/>
                    <a:p>
                      <a:r>
                        <a:rPr lang="en-US" sz="1800" dirty="0"/>
                        <a:t>3</a:t>
                      </a:r>
                    </a:p>
                  </a:txBody>
                  <a:tcPr anchor="ctr"/>
                </a:tc>
                <a:extLst>
                  <a:ext uri="{0D108BD9-81ED-4DB2-BD59-A6C34878D82A}">
                    <a16:rowId xmlns:a16="http://schemas.microsoft.com/office/drawing/2014/main" val="522315634"/>
                  </a:ext>
                </a:extLst>
              </a:tr>
              <a:tr h="343551">
                <a:tc>
                  <a:txBody>
                    <a:bodyPr/>
                    <a:lstStyle/>
                    <a:p>
                      <a:r>
                        <a:rPr lang="en-US" sz="1800"/>
                        <a:t>Item 3</a:t>
                      </a:r>
                      <a:endParaRPr lang="en-US" sz="1800" dirty="0"/>
                    </a:p>
                  </a:txBody>
                  <a:tcPr anchor="ctr"/>
                </a:tc>
                <a:tc>
                  <a:txBody>
                    <a:bodyPr/>
                    <a:lstStyle/>
                    <a:p>
                      <a:r>
                        <a:rPr lang="en-US" sz="1800" dirty="0"/>
                        <a:t>2.1</a:t>
                      </a:r>
                    </a:p>
                  </a:txBody>
                  <a:tcPr anchor="ctr"/>
                </a:tc>
                <a:tc>
                  <a:txBody>
                    <a:bodyPr/>
                    <a:lstStyle/>
                    <a:p>
                      <a:r>
                        <a:rPr lang="en-US" sz="1800" dirty="0"/>
                        <a:t>1.7</a:t>
                      </a:r>
                    </a:p>
                  </a:txBody>
                  <a:tcPr anchor="ctr"/>
                </a:tc>
                <a:tc>
                  <a:txBody>
                    <a:bodyPr/>
                    <a:lstStyle/>
                    <a:p>
                      <a:r>
                        <a:rPr lang="en-US" sz="1800" dirty="0"/>
                        <a:t>2.5</a:t>
                      </a:r>
                    </a:p>
                  </a:txBody>
                  <a:tcPr anchor="ctr"/>
                </a:tc>
                <a:tc>
                  <a:txBody>
                    <a:bodyPr/>
                    <a:lstStyle/>
                    <a:p>
                      <a:r>
                        <a:rPr lang="en-US" sz="1800" dirty="0"/>
                        <a:t>2.8</a:t>
                      </a:r>
                    </a:p>
                  </a:txBody>
                  <a:tcPr anchor="ctr"/>
                </a:tc>
                <a:extLst>
                  <a:ext uri="{0D108BD9-81ED-4DB2-BD59-A6C34878D82A}">
                    <a16:rowId xmlns:a16="http://schemas.microsoft.com/office/drawing/2014/main" val="3923311043"/>
                  </a:ext>
                </a:extLst>
              </a:tr>
              <a:tr h="343551">
                <a:tc>
                  <a:txBody>
                    <a:bodyPr/>
                    <a:lstStyle/>
                    <a:p>
                      <a:r>
                        <a:rPr lang="en-US" sz="1800" dirty="0"/>
                        <a:t>Item 4</a:t>
                      </a:r>
                    </a:p>
                  </a:txBody>
                  <a:tcPr anchor="ctr"/>
                </a:tc>
                <a:tc>
                  <a:txBody>
                    <a:bodyPr/>
                    <a:lstStyle/>
                    <a:p>
                      <a:r>
                        <a:rPr lang="en-US" sz="1800" dirty="0"/>
                        <a:t>4.5</a:t>
                      </a:r>
                    </a:p>
                  </a:txBody>
                  <a:tcPr anchor="ctr"/>
                </a:tc>
                <a:tc>
                  <a:txBody>
                    <a:bodyPr/>
                    <a:lstStyle/>
                    <a:p>
                      <a:r>
                        <a:rPr lang="en-US" sz="1800" dirty="0"/>
                        <a:t>2.2</a:t>
                      </a:r>
                    </a:p>
                  </a:txBody>
                  <a:tcPr anchor="ctr"/>
                </a:tc>
                <a:tc>
                  <a:txBody>
                    <a:bodyPr/>
                    <a:lstStyle/>
                    <a:p>
                      <a:r>
                        <a:rPr lang="en-US" sz="1800" dirty="0"/>
                        <a:t>1.7</a:t>
                      </a:r>
                    </a:p>
                  </a:txBody>
                  <a:tcPr anchor="ctr"/>
                </a:tc>
                <a:tc>
                  <a:txBody>
                    <a:bodyPr/>
                    <a:lstStyle/>
                    <a:p>
                      <a:r>
                        <a:rPr lang="en-US" sz="1800" dirty="0"/>
                        <a:t>7</a:t>
                      </a:r>
                    </a:p>
                  </a:txBody>
                  <a:tcPr anchor="ctr"/>
                </a:tc>
                <a:extLst>
                  <a:ext uri="{0D108BD9-81ED-4DB2-BD59-A6C34878D82A}">
                    <a16:rowId xmlns:a16="http://schemas.microsoft.com/office/drawing/2014/main" val="2046739586"/>
                  </a:ext>
                </a:extLst>
              </a:tr>
            </a:tbl>
          </a:graphicData>
        </a:graphic>
      </p:graphicFrame>
      <p:sp>
        <p:nvSpPr>
          <p:cNvPr id="7" name="Footer Placeholder 6">
            <a:extLst>
              <a:ext uri="{FF2B5EF4-FFF2-40B4-BE49-F238E27FC236}">
                <a16:creationId xmlns:a16="http://schemas.microsoft.com/office/drawing/2014/main" id="{2F5BF4A0-99A8-4CC6-A7EA-4D267598A511}"/>
              </a:ext>
            </a:extLst>
          </p:cNvPr>
          <p:cNvSpPr>
            <a:spLocks noGrp="1"/>
          </p:cNvSpPr>
          <p:nvPr>
            <p:ph type="ftr" sz="quarter" idx="11"/>
          </p:nvPr>
        </p:nvSpPr>
        <p:spPr>
          <a:xfrm>
            <a:off x="715383" y="6356350"/>
            <a:ext cx="4539727" cy="365125"/>
          </a:xfrm>
        </p:spPr>
        <p:txBody>
          <a:bodyPr/>
          <a:lstStyle/>
          <a:p>
            <a:r>
              <a:rPr lang="en-US" dirty="0"/>
              <a:t>PREMIER LEAGUE PREDICTIVE ANALYSIS</a:t>
            </a:r>
          </a:p>
        </p:txBody>
      </p:sp>
      <p:sp>
        <p:nvSpPr>
          <p:cNvPr id="6" name="Date Placeholder 5">
            <a:extLst>
              <a:ext uri="{FF2B5EF4-FFF2-40B4-BE49-F238E27FC236}">
                <a16:creationId xmlns:a16="http://schemas.microsoft.com/office/drawing/2014/main" id="{C9AD1602-B35F-4F17-AB81-5190F762E4AB}"/>
              </a:ext>
            </a:extLst>
          </p:cNvPr>
          <p:cNvSpPr>
            <a:spLocks noGrp="1"/>
          </p:cNvSpPr>
          <p:nvPr>
            <p:ph type="dt" sz="half" idx="10"/>
          </p:nvPr>
        </p:nvSpPr>
        <p:spPr>
          <a:xfrm>
            <a:off x="8369448" y="6356350"/>
            <a:ext cx="2592594" cy="365125"/>
          </a:xfrm>
        </p:spPr>
        <p:txBody>
          <a:bodyPr/>
          <a:lstStyle/>
          <a:p>
            <a:r>
              <a:rPr lang="en-US"/>
              <a:t>09/14/2022</a:t>
            </a:r>
            <a:endParaRPr lang="en-US" dirty="0"/>
          </a:p>
        </p:txBody>
      </p:sp>
      <p:pic>
        <p:nvPicPr>
          <p:cNvPr id="3" name="Picture 2">
            <a:extLst>
              <a:ext uri="{FF2B5EF4-FFF2-40B4-BE49-F238E27FC236}">
                <a16:creationId xmlns:a16="http://schemas.microsoft.com/office/drawing/2014/main" id="{B088AB3E-49CA-0563-7743-93C6E74A3E9E}"/>
              </a:ext>
            </a:extLst>
          </p:cNvPr>
          <p:cNvPicPr>
            <a:picLocks noChangeAspect="1"/>
          </p:cNvPicPr>
          <p:nvPr/>
        </p:nvPicPr>
        <p:blipFill>
          <a:blip r:embed="rId3"/>
          <a:stretch>
            <a:fillRect/>
          </a:stretch>
        </p:blipFill>
        <p:spPr>
          <a:xfrm>
            <a:off x="750316" y="888999"/>
            <a:ext cx="4504794" cy="2645329"/>
          </a:xfrm>
          <a:prstGeom prst="rect">
            <a:avLst/>
          </a:prstGeom>
        </p:spPr>
      </p:pic>
      <p:sp>
        <p:nvSpPr>
          <p:cNvPr id="4" name="TextBox 3">
            <a:extLst>
              <a:ext uri="{FF2B5EF4-FFF2-40B4-BE49-F238E27FC236}">
                <a16:creationId xmlns:a16="http://schemas.microsoft.com/office/drawing/2014/main" id="{3029A3E8-2C36-82D9-1A6A-696DA4B14E51}"/>
              </a:ext>
            </a:extLst>
          </p:cNvPr>
          <p:cNvSpPr txBox="1"/>
          <p:nvPr/>
        </p:nvSpPr>
        <p:spPr>
          <a:xfrm>
            <a:off x="5506497" y="1507253"/>
            <a:ext cx="5913490" cy="203132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mj-lt"/>
              </a:rPr>
              <a:t>Most of the data was pulled from the FBREF section of the sports statistic website Sports Reference.</a:t>
            </a:r>
          </a:p>
          <a:p>
            <a:pPr marL="285750" indent="-285750">
              <a:buFont typeface="Arial" panose="020B0604020202020204" pitchFamily="34" charset="0"/>
              <a:buChar char="•"/>
            </a:pPr>
            <a:r>
              <a:rPr lang="en-US" dirty="0">
                <a:latin typeface="+mj-lt"/>
              </a:rPr>
              <a:t>The website can filter by various league, player, and team criteria; exported as a CSV file for easy analysis.</a:t>
            </a:r>
          </a:p>
          <a:p>
            <a:pPr marL="285750" indent="-285750">
              <a:buFont typeface="Arial" panose="020B0604020202020204" pitchFamily="34" charset="0"/>
              <a:buChar char="•"/>
            </a:pPr>
            <a:r>
              <a:rPr lang="en-US" dirty="0">
                <a:latin typeface="+mj-lt"/>
              </a:rPr>
              <a:t>For the purposes of this project, the range of data used was for the seasons spanning 2017 to 2022.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820735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DF590-9230-AE58-F295-4C63387C087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3DB14D5-F2A2-F2CF-ED11-4ABBA75AB3BF}"/>
              </a:ext>
            </a:extLst>
          </p:cNvPr>
          <p:cNvSpPr>
            <a:spLocks noGrp="1"/>
          </p:cNvSpPr>
          <p:nvPr>
            <p:ph sz="quarter" idx="13"/>
          </p:nvPr>
        </p:nvSpPr>
        <p:spPr/>
        <p:txBody>
          <a:bodyPr/>
          <a:lstStyle/>
          <a:p>
            <a:endParaRPr lang="en-US"/>
          </a:p>
        </p:txBody>
      </p:sp>
      <p:sp>
        <p:nvSpPr>
          <p:cNvPr id="4" name="Footer Placeholder 3">
            <a:extLst>
              <a:ext uri="{FF2B5EF4-FFF2-40B4-BE49-F238E27FC236}">
                <a16:creationId xmlns:a16="http://schemas.microsoft.com/office/drawing/2014/main" id="{7E9AA349-0DE7-839A-7F81-746A24FCA288}"/>
              </a:ext>
            </a:extLst>
          </p:cNvPr>
          <p:cNvSpPr>
            <a:spLocks noGrp="1"/>
          </p:cNvSpPr>
          <p:nvPr>
            <p:ph type="ftr" sz="quarter" idx="11"/>
          </p:nvPr>
        </p:nvSpPr>
        <p:spPr/>
        <p:txBody>
          <a:bodyPr/>
          <a:lstStyle/>
          <a:p>
            <a:r>
              <a:rPr lang="en-US"/>
              <a:t>PREMIER LEAGUE PREDICTIVE ANALYSIS</a:t>
            </a:r>
            <a:endParaRPr lang="en-US" dirty="0"/>
          </a:p>
        </p:txBody>
      </p:sp>
      <p:sp>
        <p:nvSpPr>
          <p:cNvPr id="5" name="Date Placeholder 4">
            <a:extLst>
              <a:ext uri="{FF2B5EF4-FFF2-40B4-BE49-F238E27FC236}">
                <a16:creationId xmlns:a16="http://schemas.microsoft.com/office/drawing/2014/main" id="{4E11CC0A-AB09-D390-F5B9-55239D28A85F}"/>
              </a:ext>
            </a:extLst>
          </p:cNvPr>
          <p:cNvSpPr>
            <a:spLocks noGrp="1"/>
          </p:cNvSpPr>
          <p:nvPr>
            <p:ph type="dt" sz="half" idx="10"/>
          </p:nvPr>
        </p:nvSpPr>
        <p:spPr/>
        <p:txBody>
          <a:bodyPr/>
          <a:lstStyle/>
          <a:p>
            <a:r>
              <a:rPr lang="en-US"/>
              <a:t>09/14/2022</a:t>
            </a:r>
          </a:p>
        </p:txBody>
      </p:sp>
      <p:pic>
        <p:nvPicPr>
          <p:cNvPr id="8" name="Picture 7">
            <a:extLst>
              <a:ext uri="{FF2B5EF4-FFF2-40B4-BE49-F238E27FC236}">
                <a16:creationId xmlns:a16="http://schemas.microsoft.com/office/drawing/2014/main" id="{3288AFA2-1F60-A604-B185-2613C9D3A249}"/>
              </a:ext>
            </a:extLst>
          </p:cNvPr>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1335684759"/>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Custom 9">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4EC785CC-7DC7-486B-AC4F-90AD768E96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59187C1-630C-405A-830B-EED062A49695}">
  <ds:schemaRefs>
    <ds:schemaRef ds:uri="http://schemas.microsoft.com/sharepoint/v3/contenttype/forms"/>
  </ds:schemaRefs>
</ds:datastoreItem>
</file>

<file path=customXml/itemProps3.xml><?xml version="1.0" encoding="utf-8"?>
<ds:datastoreItem xmlns:ds="http://schemas.openxmlformats.org/officeDocument/2006/customXml" ds:itemID="{EE0F876D-ECAD-49DD-95DE-E4DA3D4E9CA1}">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tf67498733_win32 (1)</Template>
  <TotalTime>370</TotalTime>
  <Words>867</Words>
  <Application>Microsoft Office PowerPoint</Application>
  <PresentationFormat>Widescreen</PresentationFormat>
  <Paragraphs>160</Paragraphs>
  <Slides>17</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Calisto MT</vt:lpstr>
      <vt:lpstr>Univers Condensed</vt:lpstr>
      <vt:lpstr>ChronicleVTI</vt:lpstr>
      <vt:lpstr>Premier league Predictive Analysis</vt:lpstr>
      <vt:lpstr>team</vt:lpstr>
      <vt:lpstr>Project Overview</vt:lpstr>
      <vt:lpstr>THESIS  Can we look at the past 5 years of Premier League data and predict this year’s results? </vt:lpstr>
      <vt:lpstr>Geographic location of teams </vt:lpstr>
      <vt:lpstr>Metrics considered  </vt:lpstr>
      <vt:lpstr>Project objectives</vt:lpstr>
      <vt:lpstr>Sources and Database</vt:lpstr>
      <vt:lpstr>PowerPoint Presentation</vt:lpstr>
      <vt:lpstr>Cleaning, Collating, and Interpreting</vt:lpstr>
      <vt:lpstr>Linear Regressions</vt:lpstr>
      <vt:lpstr>Results from the Model </vt:lpstr>
      <vt:lpstr>Random forest</vt:lpstr>
      <vt:lpstr>Results from the model</vt:lpstr>
      <vt:lpstr>Challenges</vt:lpstr>
      <vt:lpstr>Potential Further Analyses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Premier league Predictive Analysis</dc:title>
  <dc:creator>Parker Jones</dc:creator>
  <cp:lastModifiedBy>kwasi sefah</cp:lastModifiedBy>
  <cp:revision>5</cp:revision>
  <dcterms:created xsi:type="dcterms:W3CDTF">2022-09-09T22:09:30Z</dcterms:created>
  <dcterms:modified xsi:type="dcterms:W3CDTF">2022-09-11T03:42:19Z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